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notesSlides/notesSlide19.xml" ContentType="application/vnd.openxmlformats-officedocument.presentationml.notesSlide+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notesSlides/notesSlide21.xml" ContentType="application/vnd.openxmlformats-officedocument.presentationml.notesSlide+xml"/>
  <Override PartName="/ppt/tags/tag48.xml" ContentType="application/vnd.openxmlformats-officedocument.presentationml.tags+xml"/>
  <Override PartName="/ppt/notesSlides/notesSlide22.xml" ContentType="application/vnd.openxmlformats-officedocument.presentationml.notesSlide+xml"/>
  <Override PartName="/ppt/tags/tag49.xml" ContentType="application/vnd.openxmlformats-officedocument.presentationml.tags+xml"/>
  <Override PartName="/ppt/notesSlides/notesSlide23.xml" ContentType="application/vnd.openxmlformats-officedocument.presentationml.notesSlide+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notesSlides/notesSlide26.xml" ContentType="application/vnd.openxmlformats-officedocument.presentationml.notesSlide+xml"/>
  <Override PartName="/ppt/tags/tag53.xml" ContentType="application/vnd.openxmlformats-officedocument.presentationml.tags+xml"/>
  <Override PartName="/ppt/notesSlides/notesSlide27.xml" ContentType="application/vnd.openxmlformats-officedocument.presentationml.notesSlide+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notesSlides/notesSlide30.xml" ContentType="application/vnd.openxmlformats-officedocument.presentationml.notesSlide+xml"/>
  <Override PartName="/ppt/tags/tag57.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3"/>
    <p:sldMasterId id="2147483697" r:id="rId4"/>
  </p:sldMasterIdLst>
  <p:notesMasterIdLst>
    <p:notesMasterId r:id="rId36"/>
  </p:notesMasterIdLst>
  <p:handoutMasterIdLst>
    <p:handoutMasterId r:id="rId37"/>
  </p:handoutMasterIdLst>
  <p:sldIdLst>
    <p:sldId id="287" r:id="rId5"/>
    <p:sldId id="327" r:id="rId6"/>
    <p:sldId id="387" r:id="rId7"/>
    <p:sldId id="329" r:id="rId8"/>
    <p:sldId id="328" r:id="rId9"/>
    <p:sldId id="330" r:id="rId10"/>
    <p:sldId id="331" r:id="rId11"/>
    <p:sldId id="332" r:id="rId12"/>
    <p:sldId id="334" r:id="rId13"/>
    <p:sldId id="333" r:id="rId14"/>
    <p:sldId id="335" r:id="rId15"/>
    <p:sldId id="336" r:id="rId16"/>
    <p:sldId id="337" r:id="rId17"/>
    <p:sldId id="339" r:id="rId18"/>
    <p:sldId id="338" r:id="rId19"/>
    <p:sldId id="341" r:id="rId20"/>
    <p:sldId id="342" r:id="rId21"/>
    <p:sldId id="343" r:id="rId22"/>
    <p:sldId id="349" r:id="rId23"/>
    <p:sldId id="350" r:id="rId24"/>
    <p:sldId id="351" r:id="rId25"/>
    <p:sldId id="352" r:id="rId26"/>
    <p:sldId id="353" r:id="rId27"/>
    <p:sldId id="344" r:id="rId28"/>
    <p:sldId id="340" r:id="rId29"/>
    <p:sldId id="345" r:id="rId30"/>
    <p:sldId id="347" r:id="rId31"/>
    <p:sldId id="348" r:id="rId32"/>
    <p:sldId id="354" r:id="rId33"/>
    <p:sldId id="356" r:id="rId34"/>
    <p:sldId id="355" r:id="rId35"/>
  </p:sldIdLst>
  <p:sldSz cx="12192000" cy="6858000"/>
  <p:notesSz cx="6858000" cy="9144000"/>
  <p:custDataLst>
    <p:tags r:id="rId38"/>
  </p:custDataLst>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Ha" initials="TH" lastIdx="37" clrIdx="0">
    <p:extLst>
      <p:ext uri="{19B8F6BF-5375-455C-9EA6-DF929625EA0E}">
        <p15:presenceInfo xmlns:p15="http://schemas.microsoft.com/office/powerpoint/2012/main" userId="S-1-5-21-889838981-920820592-1903951286-739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02B"/>
    <a:srgbClr val="FFFFCC"/>
    <a:srgbClr val="CA9614"/>
    <a:srgbClr val="8BF12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034" autoAdjust="0"/>
  </p:normalViewPr>
  <p:slideViewPr>
    <p:cSldViewPr snapToGrid="0">
      <p:cViewPr varScale="1">
        <p:scale>
          <a:sx n="70" d="100"/>
          <a:sy n="70" d="100"/>
        </p:scale>
        <p:origin x="1254" y="48"/>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74F0970-6E01-4939-B937-3F9E59D809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r>
              <a:rPr lang="fr"/>
              <a:t>ViVa_MultimediaStoryboard</a:t>
            </a:r>
          </a:p>
        </p:txBody>
      </p:sp>
      <p:sp>
        <p:nvSpPr>
          <p:cNvPr id="3" name="Date Placeholder 2">
            <a:extLst>
              <a:ext uri="{FF2B5EF4-FFF2-40B4-BE49-F238E27FC236}">
                <a16:creationId xmlns:a16="http://schemas.microsoft.com/office/drawing/2014/main" xmlns="" id="{4340EE83-D044-4BB9-B5E4-1C6EB6BAB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fr"/>
              <a:t>Wednesday, 13 December, 2017</a:t>
            </a:r>
          </a:p>
        </p:txBody>
      </p:sp>
      <p:sp>
        <p:nvSpPr>
          <p:cNvPr id="4" name="Footer Placeholder 3">
            <a:extLst>
              <a:ext uri="{FF2B5EF4-FFF2-40B4-BE49-F238E27FC236}">
                <a16:creationId xmlns:a16="http://schemas.microsoft.com/office/drawing/2014/main" xmlns="" id="{D2B45174-EA65-4461-9732-A007D99591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r>
              <a:rPr lang="fr"/>
              <a:t>Scenario_StockoutSituation</a:t>
            </a:r>
          </a:p>
        </p:txBody>
      </p:sp>
      <p:sp>
        <p:nvSpPr>
          <p:cNvPr id="5" name="Slide Number Placeholder 4">
            <a:extLst>
              <a:ext uri="{FF2B5EF4-FFF2-40B4-BE49-F238E27FC236}">
                <a16:creationId xmlns:a16="http://schemas.microsoft.com/office/drawing/2014/main" xmlns="" id="{8626595A-CD97-4939-9507-46A6A02312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216FA5F-E538-4CF9-B57C-8BE1F17A86B3}" type="slidenum">
              <a:rPr lang="en-US" smtClean="0"/>
              <a:t>‹#›</a:t>
            </a:fld>
            <a:endParaRPr lang="en-US"/>
          </a:p>
        </p:txBody>
      </p:sp>
    </p:spTree>
    <p:extLst>
      <p:ext uri="{BB962C8B-B14F-4D97-AF65-F5344CB8AC3E}">
        <p14:creationId xmlns:p14="http://schemas.microsoft.com/office/powerpoint/2010/main" val="393321337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r>
              <a:rPr lang="fr"/>
              <a:t>ViVa_MultimediaStoryboard</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fr"/>
              <a:t>Wednesday, 13 December, 2017</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r>
              <a:rPr lang="fr"/>
              <a:t>Scenario_StockoutSituation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54B7207-307C-401B-AAA8-854118A33D44}" type="slidenum">
              <a:rPr lang="en-US" smtClean="0"/>
              <a:t>‹#›</a:t>
            </a:fld>
            <a:endParaRPr lang="en-US"/>
          </a:p>
        </p:txBody>
      </p:sp>
    </p:spTree>
    <p:extLst>
      <p:ext uri="{BB962C8B-B14F-4D97-AF65-F5344CB8AC3E}">
        <p14:creationId xmlns:p14="http://schemas.microsoft.com/office/powerpoint/2010/main" val="6053967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a:t>
            </a:fld>
            <a:endParaRPr lang="en-US"/>
          </a:p>
        </p:txBody>
      </p:sp>
      <p:sp>
        <p:nvSpPr>
          <p:cNvPr id="5" name="Date Placeholder 4">
            <a:extLst>
              <a:ext uri="{FF2B5EF4-FFF2-40B4-BE49-F238E27FC236}">
                <a16:creationId xmlns:a16="http://schemas.microsoft.com/office/drawing/2014/main" xmlns="" id="{2F3E37B9-6086-4DF1-BC0B-097D46522BB4}"/>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3442872E-4FBF-44C4-B646-51981F3387FA}"/>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4593E207-98BD-4912-B9B2-E6FC1245E75C}"/>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4029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10</a:t>
            </a:fld>
            <a:endParaRPr lang="en-US"/>
          </a:p>
        </p:txBody>
      </p:sp>
      <p:sp>
        <p:nvSpPr>
          <p:cNvPr id="5" name="Date Placeholder 4">
            <a:extLst>
              <a:ext uri="{FF2B5EF4-FFF2-40B4-BE49-F238E27FC236}">
                <a16:creationId xmlns:a16="http://schemas.microsoft.com/office/drawing/2014/main" xmlns="" id="{9740775B-5450-4697-86C2-E514221ADFC2}"/>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55925353-6E20-4BDE-9DC4-C0126657C981}"/>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E1EE14C4-02A9-48B1-A907-DD50AD56BAF8}"/>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50504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11</a:t>
            </a:fld>
            <a:endParaRPr lang="en-US"/>
          </a:p>
        </p:txBody>
      </p:sp>
      <p:sp>
        <p:nvSpPr>
          <p:cNvPr id="5" name="Date Placeholder 4">
            <a:extLst>
              <a:ext uri="{FF2B5EF4-FFF2-40B4-BE49-F238E27FC236}">
                <a16:creationId xmlns:a16="http://schemas.microsoft.com/office/drawing/2014/main" xmlns="" id="{BDAA1931-8A85-4908-86D3-CCDF7F0C6D96}"/>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F3289483-6481-456E-B780-0E649112978B}"/>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92F4D525-B286-4A57-81D8-EDBDB670CDC7}"/>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922227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12</a:t>
            </a:fld>
            <a:endParaRPr lang="en-US"/>
          </a:p>
        </p:txBody>
      </p:sp>
      <p:sp>
        <p:nvSpPr>
          <p:cNvPr id="5" name="Date Placeholder 4">
            <a:extLst>
              <a:ext uri="{FF2B5EF4-FFF2-40B4-BE49-F238E27FC236}">
                <a16:creationId xmlns:a16="http://schemas.microsoft.com/office/drawing/2014/main" xmlns="" id="{BC853387-DCEE-44E4-B563-0C23C0DE34EC}"/>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63A80252-D4F4-4AF1-832F-E5E59B7E32CE}"/>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7EA787B4-AAF3-4031-AD15-8AB11667B3AB}"/>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437255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13</a:t>
            </a:fld>
            <a:endParaRPr lang="en-US"/>
          </a:p>
        </p:txBody>
      </p:sp>
      <p:sp>
        <p:nvSpPr>
          <p:cNvPr id="5" name="Date Placeholder 4">
            <a:extLst>
              <a:ext uri="{FF2B5EF4-FFF2-40B4-BE49-F238E27FC236}">
                <a16:creationId xmlns:a16="http://schemas.microsoft.com/office/drawing/2014/main" xmlns="" id="{B1839A7E-76DB-477D-B16D-975B4C27D3D6}"/>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B918FAAC-B463-4468-B927-5DF1CC2742D5}"/>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E2F6AD21-9C28-4F59-BDFC-567C7FCD91CB}"/>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168939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14</a:t>
            </a:fld>
            <a:endParaRPr lang="en-US"/>
          </a:p>
        </p:txBody>
      </p:sp>
      <p:sp>
        <p:nvSpPr>
          <p:cNvPr id="5" name="Date Placeholder 4">
            <a:extLst>
              <a:ext uri="{FF2B5EF4-FFF2-40B4-BE49-F238E27FC236}">
                <a16:creationId xmlns:a16="http://schemas.microsoft.com/office/drawing/2014/main" xmlns="" id="{C4722540-B36B-4A33-AEE5-F8F1F634C98B}"/>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721116FB-358E-4A22-8B9E-02957D20C865}"/>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DB52B56B-DEF1-4783-891D-5E28D79B1541}"/>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579851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15</a:t>
            </a:fld>
            <a:endParaRPr lang="en-US"/>
          </a:p>
        </p:txBody>
      </p:sp>
      <p:sp>
        <p:nvSpPr>
          <p:cNvPr id="5" name="Date Placeholder 4">
            <a:extLst>
              <a:ext uri="{FF2B5EF4-FFF2-40B4-BE49-F238E27FC236}">
                <a16:creationId xmlns:a16="http://schemas.microsoft.com/office/drawing/2014/main" xmlns="" id="{C0C9BDEF-3FD3-4BD0-9510-8DE8E464E499}"/>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C169ECEE-3F1C-400C-9996-7EF34B2AC394}"/>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ABFE3D9A-4FB0-40C6-9662-902D40F775EB}"/>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52706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16</a:t>
            </a:fld>
            <a:endParaRPr lang="en-US"/>
          </a:p>
        </p:txBody>
      </p:sp>
      <p:sp>
        <p:nvSpPr>
          <p:cNvPr id="5" name="Date Placeholder 4">
            <a:extLst>
              <a:ext uri="{FF2B5EF4-FFF2-40B4-BE49-F238E27FC236}">
                <a16:creationId xmlns:a16="http://schemas.microsoft.com/office/drawing/2014/main" xmlns="" id="{6ADF7BD9-7088-4160-8EEA-0F4BF3EB8E29}"/>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1FBE8BBC-8806-4D28-BF24-B5B4E388EF19}"/>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867D0784-8611-4038-8373-8CAA30BDF44E}"/>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95083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17</a:t>
            </a:fld>
            <a:endParaRPr lang="en-US"/>
          </a:p>
        </p:txBody>
      </p:sp>
      <p:sp>
        <p:nvSpPr>
          <p:cNvPr id="5" name="Date Placeholder 4">
            <a:extLst>
              <a:ext uri="{FF2B5EF4-FFF2-40B4-BE49-F238E27FC236}">
                <a16:creationId xmlns:a16="http://schemas.microsoft.com/office/drawing/2014/main" xmlns="" id="{86AC46EB-734C-43D9-AAED-6BB078433FC0}"/>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7D40BF7B-FE01-4AD9-9A79-C6A0A55E249B}"/>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0CA629CA-94E0-4BC4-980E-879D12EBAC42}"/>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833581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18</a:t>
            </a:fld>
            <a:endParaRPr lang="en-US"/>
          </a:p>
        </p:txBody>
      </p:sp>
      <p:sp>
        <p:nvSpPr>
          <p:cNvPr id="5" name="Date Placeholder 4">
            <a:extLst>
              <a:ext uri="{FF2B5EF4-FFF2-40B4-BE49-F238E27FC236}">
                <a16:creationId xmlns:a16="http://schemas.microsoft.com/office/drawing/2014/main" xmlns="" id="{EB437CD1-C3D7-4EF6-8C4D-94FBBD3AEEBC}"/>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B1404205-EFE1-474C-84F8-9B635480E7E9}"/>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DBC9EDE5-6A5E-45B0-9A11-FB303D8EC6CB}"/>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957966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b="0" i="0" u="sng" kern="1200" dirty="0">
              <a:solidFill>
                <a:schemeClr val="tx1"/>
              </a:solidFill>
              <a:effectLst/>
              <a:latin typeface="+mn-lt"/>
              <a:ea typeface="+mn-ea"/>
              <a:cs typeface="+mn-cs"/>
            </a:endParaRPr>
          </a:p>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19</a:t>
            </a:fld>
            <a:endParaRPr lang="en-US"/>
          </a:p>
        </p:txBody>
      </p:sp>
      <p:sp>
        <p:nvSpPr>
          <p:cNvPr id="5" name="Date Placeholder 4">
            <a:extLst>
              <a:ext uri="{FF2B5EF4-FFF2-40B4-BE49-F238E27FC236}">
                <a16:creationId xmlns:a16="http://schemas.microsoft.com/office/drawing/2014/main" xmlns="" id="{FC36A642-FCA6-4BA4-9F46-5B64B58F92AD}"/>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A8AA8E89-BCAA-4FAB-A44B-74C2A78D9232}"/>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D687D4AF-2F4A-445B-812A-08EEDEA701C8}"/>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55601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a:t>
            </a:fld>
            <a:endParaRPr lang="en-US"/>
          </a:p>
        </p:txBody>
      </p:sp>
      <p:sp>
        <p:nvSpPr>
          <p:cNvPr id="5" name="Date Placeholder 4">
            <a:extLst>
              <a:ext uri="{FF2B5EF4-FFF2-40B4-BE49-F238E27FC236}">
                <a16:creationId xmlns:a16="http://schemas.microsoft.com/office/drawing/2014/main" xmlns="" id="{9DCB557E-631D-4916-B8B1-E43728634FAE}"/>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E512F203-D57D-4786-B82B-E493BB61B61A}"/>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3C46ED18-1A21-4136-BCCC-BF2FD18AD1EC}"/>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693245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20</a:t>
            </a:fld>
            <a:endParaRPr lang="en-US"/>
          </a:p>
        </p:txBody>
      </p:sp>
      <p:sp>
        <p:nvSpPr>
          <p:cNvPr id="5" name="Date Placeholder 4">
            <a:extLst>
              <a:ext uri="{FF2B5EF4-FFF2-40B4-BE49-F238E27FC236}">
                <a16:creationId xmlns:a16="http://schemas.microsoft.com/office/drawing/2014/main" xmlns="" id="{EF9348D2-6667-4A2B-BA96-56A21ED17769}"/>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88C63631-BAB2-454E-94B7-775461C2E16E}"/>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B522A625-B3B5-4263-9FFC-DF12C3B2B192}"/>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528208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21</a:t>
            </a:fld>
            <a:endParaRPr lang="en-US"/>
          </a:p>
        </p:txBody>
      </p:sp>
      <p:sp>
        <p:nvSpPr>
          <p:cNvPr id="5" name="Date Placeholder 4">
            <a:extLst>
              <a:ext uri="{FF2B5EF4-FFF2-40B4-BE49-F238E27FC236}">
                <a16:creationId xmlns:a16="http://schemas.microsoft.com/office/drawing/2014/main" xmlns="" id="{C9C1ECFB-D00E-433C-97C7-525E59D1CA75}"/>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AFBCCE3B-D684-4A1A-A5E6-C87A9D2FD9FB}"/>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CF7D62BA-C8DD-49E9-ADA3-08F63542654A}"/>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435616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22</a:t>
            </a:fld>
            <a:endParaRPr lang="en-US"/>
          </a:p>
        </p:txBody>
      </p:sp>
      <p:sp>
        <p:nvSpPr>
          <p:cNvPr id="5" name="Date Placeholder 4">
            <a:extLst>
              <a:ext uri="{FF2B5EF4-FFF2-40B4-BE49-F238E27FC236}">
                <a16:creationId xmlns:a16="http://schemas.microsoft.com/office/drawing/2014/main" xmlns="" id="{056DFE51-FE4A-4982-9BE8-879105DE2AA6}"/>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167BB1CF-8999-4BD5-A7C5-FF9C640A2D62}"/>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2A30BA22-D2FC-4BA8-AB7B-F7DA5757A89B}"/>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772356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23</a:t>
            </a:fld>
            <a:endParaRPr lang="en-US"/>
          </a:p>
        </p:txBody>
      </p:sp>
      <p:sp>
        <p:nvSpPr>
          <p:cNvPr id="5" name="Date Placeholder 4">
            <a:extLst>
              <a:ext uri="{FF2B5EF4-FFF2-40B4-BE49-F238E27FC236}">
                <a16:creationId xmlns:a16="http://schemas.microsoft.com/office/drawing/2014/main" xmlns="" id="{8B806F3E-825C-4700-90DC-CF9C55167A8E}"/>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140781B8-AB13-45EB-9545-8125565CB8AD}"/>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15ADBA07-186A-4C06-A704-F3B9B1D69224}"/>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4160826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24</a:t>
            </a:fld>
            <a:endParaRPr lang="en-US"/>
          </a:p>
        </p:txBody>
      </p:sp>
      <p:sp>
        <p:nvSpPr>
          <p:cNvPr id="5" name="Date Placeholder 4">
            <a:extLst>
              <a:ext uri="{FF2B5EF4-FFF2-40B4-BE49-F238E27FC236}">
                <a16:creationId xmlns:a16="http://schemas.microsoft.com/office/drawing/2014/main" xmlns="" id="{9A47E84B-BF71-4858-87B5-79EA3BCA288C}"/>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AB91573B-D0EE-4B99-8F8A-57C265834D1C}"/>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936985B5-425A-4353-9159-6CC0536DD1F5}"/>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128674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25</a:t>
            </a:fld>
            <a:endParaRPr lang="en-US"/>
          </a:p>
        </p:txBody>
      </p:sp>
      <p:sp>
        <p:nvSpPr>
          <p:cNvPr id="5" name="Date Placeholder 4">
            <a:extLst>
              <a:ext uri="{FF2B5EF4-FFF2-40B4-BE49-F238E27FC236}">
                <a16:creationId xmlns:a16="http://schemas.microsoft.com/office/drawing/2014/main" xmlns="" id="{D9489A53-69C4-4152-969D-6A209F3E8383}"/>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81391F17-375A-4591-A1D8-4798E17D77A8}"/>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5FC656D1-555E-4529-9767-D3C436E9C105}"/>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467129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26</a:t>
            </a:fld>
            <a:endParaRPr lang="en-US"/>
          </a:p>
        </p:txBody>
      </p:sp>
      <p:sp>
        <p:nvSpPr>
          <p:cNvPr id="5" name="Date Placeholder 4">
            <a:extLst>
              <a:ext uri="{FF2B5EF4-FFF2-40B4-BE49-F238E27FC236}">
                <a16:creationId xmlns:a16="http://schemas.microsoft.com/office/drawing/2014/main" xmlns="" id="{26D40432-32B2-446A-ACAC-52FCB841BA09}"/>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F4EDC5C3-6FE5-4A5E-A496-18909E9BE536}"/>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5360B287-5288-49D1-B013-02210ACBCDEF}"/>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661164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27</a:t>
            </a:fld>
            <a:endParaRPr lang="en-US"/>
          </a:p>
        </p:txBody>
      </p:sp>
      <p:sp>
        <p:nvSpPr>
          <p:cNvPr id="5" name="Date Placeholder 4">
            <a:extLst>
              <a:ext uri="{FF2B5EF4-FFF2-40B4-BE49-F238E27FC236}">
                <a16:creationId xmlns:a16="http://schemas.microsoft.com/office/drawing/2014/main" xmlns="" id="{5143EC90-18B0-4AB8-84B4-7594E8FF91B2}"/>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17B186BB-F391-4A4A-A76B-F3B3CBF6A4F2}"/>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3E70B653-877C-497B-95C5-42B3ABF9E375}"/>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69966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28</a:t>
            </a:fld>
            <a:endParaRPr lang="en-US"/>
          </a:p>
        </p:txBody>
      </p:sp>
      <p:sp>
        <p:nvSpPr>
          <p:cNvPr id="5" name="Date Placeholder 4">
            <a:extLst>
              <a:ext uri="{FF2B5EF4-FFF2-40B4-BE49-F238E27FC236}">
                <a16:creationId xmlns:a16="http://schemas.microsoft.com/office/drawing/2014/main" xmlns="" id="{7CE9A1A7-47B7-4E00-82C6-37340DF9F5B7}"/>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1F5B7D7E-9371-40D4-A254-8C2886925A5F}"/>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02E10627-CF85-46F4-A949-33501E7F032D}"/>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4106394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29</a:t>
            </a:fld>
            <a:endParaRPr lang="en-US"/>
          </a:p>
        </p:txBody>
      </p:sp>
      <p:sp>
        <p:nvSpPr>
          <p:cNvPr id="5" name="Date Placeholder 4">
            <a:extLst>
              <a:ext uri="{FF2B5EF4-FFF2-40B4-BE49-F238E27FC236}">
                <a16:creationId xmlns:a16="http://schemas.microsoft.com/office/drawing/2014/main" xmlns="" id="{A41CF5F4-2AA7-4670-9A99-B476F0857720}"/>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E1A66F34-F254-4E62-BFF0-8B44BC712C61}"/>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F0E16FF9-D141-4E72-883E-958862E1D495}"/>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76570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3</a:t>
            </a:fld>
            <a:endParaRPr lang="en-US"/>
          </a:p>
        </p:txBody>
      </p:sp>
      <p:sp>
        <p:nvSpPr>
          <p:cNvPr id="5" name="Date Placeholder 4">
            <a:extLst>
              <a:ext uri="{FF2B5EF4-FFF2-40B4-BE49-F238E27FC236}">
                <a16:creationId xmlns:a16="http://schemas.microsoft.com/office/drawing/2014/main" xmlns="" id="{CC10F979-E4D2-4308-83E8-98C7ADF6D045}"/>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7EE21EEE-9320-4CE9-8EE8-9CA34D5D4989}"/>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7D3DCADD-AEF0-4F7A-9585-7480ADA04620}"/>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635754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30</a:t>
            </a:fld>
            <a:endParaRPr lang="en-US"/>
          </a:p>
        </p:txBody>
      </p:sp>
      <p:sp>
        <p:nvSpPr>
          <p:cNvPr id="5" name="Date Placeholder 4">
            <a:extLst>
              <a:ext uri="{FF2B5EF4-FFF2-40B4-BE49-F238E27FC236}">
                <a16:creationId xmlns:a16="http://schemas.microsoft.com/office/drawing/2014/main" xmlns="" id="{2A3E8F3A-EF10-431D-8AA6-FFD87205628E}"/>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72317777-D5FD-4E6E-BAF9-35EA24EC67AD}"/>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F3614A6A-4665-492C-A6C4-0565E368B419}"/>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860373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9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31</a:t>
            </a:fld>
            <a:endParaRPr lang="en-US"/>
          </a:p>
        </p:txBody>
      </p:sp>
      <p:sp>
        <p:nvSpPr>
          <p:cNvPr id="5" name="Date Placeholder 4">
            <a:extLst>
              <a:ext uri="{FF2B5EF4-FFF2-40B4-BE49-F238E27FC236}">
                <a16:creationId xmlns:a16="http://schemas.microsoft.com/office/drawing/2014/main" xmlns="" id="{517B6952-70A9-47B0-8F43-5CD46E795A6D}"/>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0A79282C-1AE4-4E30-8F08-D5338DC18C79}"/>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CBAE70D2-541C-4E47-AE9E-74E84A736920}"/>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79273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4</a:t>
            </a:fld>
            <a:endParaRPr lang="en-US"/>
          </a:p>
        </p:txBody>
      </p:sp>
      <p:sp>
        <p:nvSpPr>
          <p:cNvPr id="5" name="Date Placeholder 4">
            <a:extLst>
              <a:ext uri="{FF2B5EF4-FFF2-40B4-BE49-F238E27FC236}">
                <a16:creationId xmlns:a16="http://schemas.microsoft.com/office/drawing/2014/main" xmlns="" id="{16F4BD55-CCAF-4684-8D95-68ABB440D6F6}"/>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04BE4242-B8AD-4FD5-8F90-964E159FF270}"/>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79DB97B7-310C-459F-AD63-B927217C5ED7}"/>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40839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5</a:t>
            </a:fld>
            <a:endParaRPr lang="en-US"/>
          </a:p>
        </p:txBody>
      </p:sp>
      <p:sp>
        <p:nvSpPr>
          <p:cNvPr id="5" name="Date Placeholder 4">
            <a:extLst>
              <a:ext uri="{FF2B5EF4-FFF2-40B4-BE49-F238E27FC236}">
                <a16:creationId xmlns:a16="http://schemas.microsoft.com/office/drawing/2014/main" xmlns="" id="{7199111A-28B4-430B-8568-1905656A8853}"/>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4CB796FD-D866-413D-9FB9-10C5B359DD06}"/>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477E307E-D7E5-4A40-AD09-C4219BFCC9A1}"/>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24262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6</a:t>
            </a:fld>
            <a:endParaRPr lang="en-US"/>
          </a:p>
        </p:txBody>
      </p:sp>
      <p:sp>
        <p:nvSpPr>
          <p:cNvPr id="5" name="Date Placeholder 4">
            <a:extLst>
              <a:ext uri="{FF2B5EF4-FFF2-40B4-BE49-F238E27FC236}">
                <a16:creationId xmlns:a16="http://schemas.microsoft.com/office/drawing/2014/main" xmlns="" id="{476948DF-AC06-4AB2-8E33-E86A694519D9}"/>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26F7F98F-8416-4933-8157-F3F2EA989E3E}"/>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08598658-3D32-4B0C-A3AD-CB4BF7E22ECC}"/>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94208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7</a:t>
            </a:fld>
            <a:endParaRPr lang="en-US"/>
          </a:p>
        </p:txBody>
      </p:sp>
      <p:sp>
        <p:nvSpPr>
          <p:cNvPr id="5" name="Date Placeholder 4">
            <a:extLst>
              <a:ext uri="{FF2B5EF4-FFF2-40B4-BE49-F238E27FC236}">
                <a16:creationId xmlns:a16="http://schemas.microsoft.com/office/drawing/2014/main" xmlns="" id="{F49750D7-1453-4200-A09E-B5EA7CB19184}"/>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D8BC8605-D0D8-4662-9E56-D87A73F58996}"/>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47888E58-98AB-40D5-8BA3-2B601DB65578}"/>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77973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8</a:t>
            </a:fld>
            <a:endParaRPr lang="en-US"/>
          </a:p>
        </p:txBody>
      </p:sp>
      <p:sp>
        <p:nvSpPr>
          <p:cNvPr id="5" name="Date Placeholder 4">
            <a:extLst>
              <a:ext uri="{FF2B5EF4-FFF2-40B4-BE49-F238E27FC236}">
                <a16:creationId xmlns:a16="http://schemas.microsoft.com/office/drawing/2014/main" xmlns="" id="{7C8CBEBF-A2A7-4DAC-B1D3-CAEE7D1D1F66}"/>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3606DABA-E62D-44F2-9E5C-9B6422798A6A}"/>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E7EE2C4A-EC9E-4CE3-9EC2-78B7B64D1072}"/>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39471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9</a:t>
            </a:fld>
            <a:endParaRPr lang="en-US"/>
          </a:p>
        </p:txBody>
      </p:sp>
      <p:sp>
        <p:nvSpPr>
          <p:cNvPr id="5" name="Date Placeholder 4">
            <a:extLst>
              <a:ext uri="{FF2B5EF4-FFF2-40B4-BE49-F238E27FC236}">
                <a16:creationId xmlns:a16="http://schemas.microsoft.com/office/drawing/2014/main" xmlns="" id="{8438C75D-D921-4B81-820E-3C1D18D92666}"/>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5376F109-DFC7-40F2-ACDB-024BDE429D14}"/>
              </a:ext>
            </a:extLst>
          </p:cNvPr>
          <p:cNvSpPr>
            <a:spLocks noGrp="1"/>
          </p:cNvSpPr>
          <p:nvPr>
            <p:ph type="ftr" sz="quarter" idx="12"/>
          </p:nvPr>
        </p:nvSpPr>
        <p:spPr/>
        <p:txBody>
          <a:bodyPr rtlCol="0"/>
          <a:lstStyle/>
          <a:p>
            <a:pPr rtl="0"/>
            <a:r>
              <a:rPr lang="fr"/>
              <a:t>Scenario_StockoutSituation</a:t>
            </a:r>
          </a:p>
        </p:txBody>
      </p:sp>
      <p:sp>
        <p:nvSpPr>
          <p:cNvPr id="7" name="Header Placeholder 6">
            <a:extLst>
              <a:ext uri="{FF2B5EF4-FFF2-40B4-BE49-F238E27FC236}">
                <a16:creationId xmlns:a16="http://schemas.microsoft.com/office/drawing/2014/main" xmlns="" id="{0842DBDF-0868-4351-930D-ABB2892B72B4}"/>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104362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3" name="Content Placeholder 2"/>
          <p:cNvSpPr>
            <a:spLocks noGrp="1"/>
          </p:cNvSpPr>
          <p:nvPr>
            <p:ph idx="1"/>
          </p:nvPr>
        </p:nvSpPr>
        <p:spPr>
          <a:xfrm>
            <a:off x="790836" y="1816101"/>
            <a:ext cx="10412618" cy="466818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5" name="Text Placeholder 4"/>
          <p:cNvSpPr>
            <a:spLocks noGrp="1"/>
          </p:cNvSpPr>
          <p:nvPr>
            <p:ph type="body" sz="quarter" idx="10"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7" name="Slide Number Placeholder 2"/>
          <p:cNvSpPr>
            <a:spLocks noGrp="1"/>
          </p:cNvSpPr>
          <p:nvPr>
            <p:ph type="sldNum" sz="quarter" idx="12"/>
          </p:nvPr>
        </p:nvSpPr>
        <p:spPr>
          <a:xfrm>
            <a:off x="312" y="487606"/>
            <a:ext cx="611681" cy="365125"/>
          </a:xfrm>
        </p:spPr>
        <p:txBody>
          <a:bodyPr rtlCol="0"/>
          <a:lstStyle/>
          <a:p>
            <a:pPr rtl="0"/>
            <a:fld id="{2760AF0F-E753-4DD9-B8E5-577C039A067C}" type="slidenum">
              <a:rPr lang="en-JM" smtClean="0"/>
              <a:t>‹#›</a:t>
            </a:fld>
            <a:endParaRPr lang="en-JM" dirty="0"/>
          </a:p>
        </p:txBody>
      </p:sp>
    </p:spTree>
    <p:custDataLst>
      <p:tags r:id="rId1"/>
    </p:custDataLst>
    <p:extLst>
      <p:ext uri="{BB962C8B-B14F-4D97-AF65-F5344CB8AC3E}">
        <p14:creationId xmlns:p14="http://schemas.microsoft.com/office/powerpoint/2010/main" val="71150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5"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6" name="Text Placeholder 4"/>
          <p:cNvSpPr>
            <a:spLocks noGrp="1"/>
          </p:cNvSpPr>
          <p:nvPr>
            <p:ph type="body" sz="quarter" idx="10" hasCustomPrompt="1"/>
          </p:nvPr>
        </p:nvSpPr>
        <p:spPr>
          <a:xfrm>
            <a:off x="792483" y="447919"/>
            <a:ext cx="10411884" cy="349251"/>
          </a:xfrm>
        </p:spPr>
        <p:txBody>
          <a:bodyPr lIns="134149" rtlCol="0" anchor="ctr">
            <a:noAutofit/>
          </a:bodyPr>
          <a:lstStyle>
            <a:lvl1pPr marL="0" indent="0">
              <a:buFontTx/>
              <a:buNone/>
              <a:defRPr sz="2099" kern="100" spc="0" baseline="0">
                <a:solidFill>
                  <a:schemeClr val="accent1">
                    <a:lumMod val="75000"/>
                  </a:schemeClr>
                </a:solidFill>
                <a:latin typeface="+mj-lt"/>
              </a:defRPr>
            </a:lvl1pPr>
            <a:lvl2pPr marL="609463" indent="0">
              <a:buFontTx/>
              <a:buNone/>
              <a:defRPr/>
            </a:lvl2pPr>
            <a:lvl3pPr marL="1218925" indent="0">
              <a:buFontTx/>
              <a:buNone/>
              <a:defRPr/>
            </a:lvl3pPr>
            <a:lvl4pPr marL="1828388" indent="0">
              <a:buFontTx/>
              <a:buNone/>
              <a:defRPr/>
            </a:lvl4pPr>
            <a:lvl5pPr marL="2437851" indent="0">
              <a:buFontTx/>
              <a:buNone/>
              <a:defRPr/>
            </a:lvl5pPr>
          </a:lstStyle>
          <a:p>
            <a:pPr lvl="0" rtl="0"/>
            <a:r>
              <a:rPr lang="fr"/>
              <a:t>Click to add text</a:t>
            </a:r>
          </a:p>
        </p:txBody>
      </p:sp>
      <p:sp>
        <p:nvSpPr>
          <p:cNvPr id="7" name="Rectangle 6"/>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2"/>
          </p:nvPr>
        </p:nvSpPr>
        <p:spPr>
          <a:xfrm>
            <a:off x="312" y="484633"/>
            <a:ext cx="611681" cy="365125"/>
          </a:xfrm>
        </p:spPr>
        <p:txBody>
          <a:bodyPr rtlCol="0"/>
          <a:lstStyle>
            <a:lvl1pPr algn="ctr">
              <a:defRPr/>
            </a:lvl1pPr>
          </a:lstStyle>
          <a:p>
            <a:pPr rtl="0"/>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363418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312" y="484633"/>
            <a:ext cx="611681" cy="365125"/>
          </a:xfrm>
        </p:spPr>
        <p:txBody>
          <a:bodyPr rtlCol="0"/>
          <a:lstStyle>
            <a:lvl1pPr algn="ctr">
              <a:defRPr/>
            </a:lvl1pPr>
          </a:lstStyle>
          <a:p>
            <a:pPr rtl="0"/>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372836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790835"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4" name="Text Placeholder 4"/>
          <p:cNvSpPr>
            <a:spLocks noGrp="1"/>
          </p:cNvSpPr>
          <p:nvPr>
            <p:ph type="body" sz="quarter" idx="10"/>
          </p:nvPr>
        </p:nvSpPr>
        <p:spPr>
          <a:xfrm>
            <a:off x="791636" y="447919"/>
            <a:ext cx="10411884" cy="349251"/>
          </a:xfrm>
        </p:spPr>
        <p:txBody>
          <a:bodyPr rtlCol="0" anchor="ctr">
            <a:noAutofit/>
          </a:bodyPr>
          <a:lstStyle>
            <a:lvl1pPr marL="0" indent="0">
              <a:buFontTx/>
              <a:buNone/>
              <a:defRPr sz="2099" kern="100" spc="0" baseline="0">
                <a:solidFill>
                  <a:schemeClr val="accent1">
                    <a:lumMod val="75000"/>
                  </a:schemeClr>
                </a:solidFill>
                <a:latin typeface="+mj-lt"/>
              </a:defRPr>
            </a:lvl1pPr>
            <a:lvl2pPr marL="609463" indent="0">
              <a:buFontTx/>
              <a:buNone/>
              <a:defRPr/>
            </a:lvl2pPr>
            <a:lvl3pPr marL="1218925" indent="0">
              <a:buFontTx/>
              <a:buNone/>
              <a:defRPr/>
            </a:lvl3pPr>
            <a:lvl4pPr marL="1828388" indent="0">
              <a:buFontTx/>
              <a:buNone/>
              <a:defRPr/>
            </a:lvl4pPr>
            <a:lvl5pPr marL="2437851" indent="0">
              <a:buFontTx/>
              <a:buNone/>
              <a:defRPr/>
            </a:lvl5pPr>
          </a:lstStyle>
          <a:p>
            <a:pPr lvl="0" rtl="0"/>
            <a:r>
              <a:rPr lang="fr"/>
              <a:t>Edit Master text styles</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5" name="Slide Number Placeholder 4"/>
          <p:cNvSpPr>
            <a:spLocks noGrp="1"/>
          </p:cNvSpPr>
          <p:nvPr>
            <p:ph type="sldNum" sz="quarter" idx="12"/>
          </p:nvPr>
        </p:nvSpPr>
        <p:spPr>
          <a:xfrm>
            <a:off x="312" y="484633"/>
            <a:ext cx="611681" cy="365125"/>
          </a:xfrm>
        </p:spPr>
        <p:txBody>
          <a:bodyPr rtlCol="0"/>
          <a:lstStyle>
            <a:lvl1pPr algn="ctr">
              <a:defRPr/>
            </a:lvl1pPr>
          </a:lstStyle>
          <a:p>
            <a:pPr rtl="0"/>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18456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Lower">
    <p:spTree>
      <p:nvGrpSpPr>
        <p:cNvPr id="1" name=""/>
        <p:cNvGrpSpPr/>
        <p:nvPr/>
      </p:nvGrpSpPr>
      <p:grpSpPr>
        <a:xfrm>
          <a:off x="0" y="0"/>
          <a:ext cx="0" cy="0"/>
          <a:chOff x="0" y="0"/>
          <a:chExt cx="0" cy="0"/>
        </a:xfrm>
      </p:grpSpPr>
      <p:sp>
        <p:nvSpPr>
          <p:cNvPr id="2" name="Title 1"/>
          <p:cNvSpPr>
            <a:spLocks noGrp="1"/>
          </p:cNvSpPr>
          <p:nvPr>
            <p:ph type="title"/>
          </p:nvPr>
        </p:nvSpPr>
        <p:spPr>
          <a:xfrm>
            <a:off x="688245" y="1751013"/>
            <a:ext cx="10412617" cy="1143000"/>
          </a:xfrm>
        </p:spPr>
        <p:txBody>
          <a:bodyPr rtlCol="0"/>
          <a:lstStyle>
            <a:lvl1pP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1810986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889694" y="2109759"/>
            <a:ext cx="10412617" cy="400111"/>
          </a:xfrm>
          <a:noFill/>
        </p:spPr>
        <p:txBody>
          <a:bodyPr wrap="square" rtlCol="0">
            <a:noAutofit/>
          </a:bodyPr>
          <a:lstStyle>
            <a:lvl1pPr algn="ctr">
              <a:defRPr lang="en-US" sz="2400" cap="none" baseline="0" dirty="0">
                <a:solidFill>
                  <a:srgbClr val="F2F2F2">
                    <a:lumMod val="25000"/>
                  </a:srgbClr>
                </a:solidFill>
                <a:latin typeface="+mj-lt"/>
              </a:defRPr>
            </a:lvl1pPr>
          </a:lstStyle>
          <a:p>
            <a:pPr marL="0" lvl="0" algn="ctr" rtl="0">
              <a:lnSpc>
                <a:spcPct val="125000"/>
              </a:lnSpc>
            </a:pPr>
            <a:r>
              <a:rPr lang="fr"/>
              <a:t>Click to edit Master title style</a:t>
            </a:r>
            <a:endParaRPr lang="en-US" dirty="0"/>
          </a:p>
        </p:txBody>
      </p:sp>
    </p:spTree>
    <p:custDataLst>
      <p:tags r:id="rId1"/>
    </p:custDataLst>
    <p:extLst>
      <p:ext uri="{BB962C8B-B14F-4D97-AF65-F5344CB8AC3E}">
        <p14:creationId xmlns:p14="http://schemas.microsoft.com/office/powerpoint/2010/main" val="1295398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889694" y="2634350"/>
            <a:ext cx="10412617" cy="646331"/>
          </a:xfrm>
        </p:spPr>
        <p:txBody>
          <a:bodyPr vert="horz" lIns="121780" tIns="60890" rIns="121780" bIns="60890" rtlCol="0" anchor="ctr">
            <a:noAutofit/>
          </a:bodyPr>
          <a:lstStyle>
            <a:lvl1pPr algn="ctr">
              <a:defRPr lang="en-US" sz="3205" spc="-146" dirty="0">
                <a:latin typeface="+mj-lt"/>
              </a:defRPr>
            </a:lvl1pPr>
          </a:lstStyle>
          <a:p>
            <a:pPr marL="0" lvl="0" algn="ctr" rtl="0">
              <a:spcBef>
                <a:spcPts val="3201"/>
              </a:spcBef>
            </a:pPr>
            <a:r>
              <a:rPr lang="fr"/>
              <a:t>Click to edit Master title style</a:t>
            </a:r>
            <a:endParaRPr lang="en-US" dirty="0"/>
          </a:p>
        </p:txBody>
      </p:sp>
    </p:spTree>
    <p:custDataLst>
      <p:tags r:id="rId1"/>
    </p:custDataLst>
    <p:extLst>
      <p:ext uri="{BB962C8B-B14F-4D97-AF65-F5344CB8AC3E}">
        <p14:creationId xmlns:p14="http://schemas.microsoft.com/office/powerpoint/2010/main" val="1416813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Pictures Acros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lvl1pPr>
              <a:defRPr>
                <a:solidFill>
                  <a:schemeClr val="bg2">
                    <a:lumMod val="25000"/>
                  </a:schemeClr>
                </a:solidFill>
                <a:latin typeface="+mj-lt"/>
              </a:defRPr>
            </a:lvl1pPr>
          </a:lstStyle>
          <a:p>
            <a:pPr rtl="0"/>
            <a:r>
              <a:rPr lang="fr"/>
              <a:t>Click to edit Master title style</a:t>
            </a:r>
            <a:endParaRPr lang="en-US" dirty="0"/>
          </a:p>
        </p:txBody>
      </p:sp>
      <p:sp>
        <p:nvSpPr>
          <p:cNvPr id="3" name="Picture Placeholder 28"/>
          <p:cNvSpPr>
            <a:spLocks noGrp="1" noChangeAspect="1"/>
          </p:cNvSpPr>
          <p:nvPr>
            <p:ph type="pic" sz="quarter" idx="53"/>
          </p:nvPr>
        </p:nvSpPr>
        <p:spPr>
          <a:xfrm>
            <a:off x="8959547" y="2827728"/>
            <a:ext cx="1679995" cy="1679999"/>
          </a:xfrm>
          <a:prstGeom prst="ellipse">
            <a:avLst/>
          </a:prstGeom>
          <a:ln w="76200" cap="sq">
            <a:noFill/>
            <a:miter lim="800000"/>
          </a:ln>
          <a:effectLst/>
        </p:spPr>
        <p:txBody>
          <a:bodyPr rtlCol="0">
            <a:noAutofit/>
          </a:bodyPr>
          <a:lstStyle>
            <a:lvl1pPr marL="0" indent="0" algn="ctr">
              <a:buFontTx/>
              <a:buNone/>
              <a:defRPr sz="1603">
                <a:solidFill>
                  <a:schemeClr val="tx1"/>
                </a:solidFill>
                <a:latin typeface="+mn-lt"/>
                <a:cs typeface="Arial" pitchFamily="34" charset="0"/>
              </a:defRPr>
            </a:lvl1pPr>
          </a:lstStyle>
          <a:p>
            <a:pPr rtl="0"/>
            <a:r>
              <a:rPr lang="fr"/>
              <a:t>Click icon to add picture</a:t>
            </a:r>
            <a:endParaRPr lang="en-JM" dirty="0"/>
          </a:p>
        </p:txBody>
      </p:sp>
      <p:sp>
        <p:nvSpPr>
          <p:cNvPr id="4" name="Picture Placeholder 28"/>
          <p:cNvSpPr>
            <a:spLocks noGrp="1" noChangeAspect="1"/>
          </p:cNvSpPr>
          <p:nvPr>
            <p:ph type="pic" sz="quarter" idx="52"/>
          </p:nvPr>
        </p:nvSpPr>
        <p:spPr>
          <a:xfrm>
            <a:off x="6283434" y="2818847"/>
            <a:ext cx="1679995" cy="1679999"/>
          </a:xfrm>
          <a:prstGeom prst="ellipse">
            <a:avLst/>
          </a:prstGeom>
          <a:ln w="76200" cap="sq">
            <a:noFill/>
            <a:miter lim="800000"/>
          </a:ln>
          <a:effectLst/>
        </p:spPr>
        <p:txBody>
          <a:bodyPr rtlCol="0">
            <a:noAutofit/>
          </a:bodyPr>
          <a:lstStyle>
            <a:lvl1pPr marL="0" indent="0" algn="ctr">
              <a:buFontTx/>
              <a:buNone/>
              <a:defRPr sz="1603">
                <a:solidFill>
                  <a:schemeClr val="tx1"/>
                </a:solidFill>
                <a:latin typeface="+mn-lt"/>
                <a:cs typeface="Arial" pitchFamily="34" charset="0"/>
              </a:defRPr>
            </a:lvl1pPr>
          </a:lstStyle>
          <a:p>
            <a:pPr rtl="0"/>
            <a:r>
              <a:rPr lang="fr"/>
              <a:t>Click icon to add picture</a:t>
            </a:r>
            <a:endParaRPr lang="en-JM" dirty="0"/>
          </a:p>
        </p:txBody>
      </p:sp>
      <p:sp>
        <p:nvSpPr>
          <p:cNvPr id="5" name="Picture Placeholder 28"/>
          <p:cNvSpPr>
            <a:spLocks noGrp="1" noChangeAspect="1"/>
          </p:cNvSpPr>
          <p:nvPr>
            <p:ph type="pic" sz="quarter" idx="51"/>
          </p:nvPr>
        </p:nvSpPr>
        <p:spPr>
          <a:xfrm>
            <a:off x="3607321" y="2836608"/>
            <a:ext cx="1679995" cy="1679999"/>
          </a:xfrm>
          <a:prstGeom prst="ellipse">
            <a:avLst/>
          </a:prstGeom>
          <a:ln w="76200" cap="sq">
            <a:noFill/>
            <a:miter lim="800000"/>
          </a:ln>
          <a:effectLst/>
        </p:spPr>
        <p:txBody>
          <a:bodyPr rtlCol="0">
            <a:noAutofit/>
          </a:bodyPr>
          <a:lstStyle>
            <a:lvl1pPr marL="0" indent="0" algn="ctr">
              <a:buFontTx/>
              <a:buNone/>
              <a:defRPr sz="1603">
                <a:solidFill>
                  <a:schemeClr val="tx1"/>
                </a:solidFill>
                <a:latin typeface="+mn-lt"/>
                <a:cs typeface="Arial" pitchFamily="34" charset="0"/>
              </a:defRPr>
            </a:lvl1pPr>
          </a:lstStyle>
          <a:p>
            <a:pPr rtl="0"/>
            <a:r>
              <a:rPr lang="fr"/>
              <a:t>Click icon to add picture</a:t>
            </a:r>
            <a:endParaRPr lang="en-JM" dirty="0"/>
          </a:p>
        </p:txBody>
      </p:sp>
      <p:sp>
        <p:nvSpPr>
          <p:cNvPr id="6" name="Picture Placeholder 28"/>
          <p:cNvSpPr>
            <a:spLocks noGrp="1" noChangeAspect="1"/>
          </p:cNvSpPr>
          <p:nvPr>
            <p:ph type="pic" sz="quarter" idx="50"/>
          </p:nvPr>
        </p:nvSpPr>
        <p:spPr>
          <a:xfrm>
            <a:off x="931210" y="2836608"/>
            <a:ext cx="1679995" cy="1679999"/>
          </a:xfrm>
          <a:prstGeom prst="ellipse">
            <a:avLst/>
          </a:prstGeom>
          <a:ln w="76200" cap="sq">
            <a:noFill/>
            <a:miter lim="800000"/>
          </a:ln>
          <a:effectLst/>
        </p:spPr>
        <p:txBody>
          <a:bodyPr rtlCol="0">
            <a:noAutofit/>
          </a:bodyPr>
          <a:lstStyle>
            <a:lvl1pPr marL="0" indent="0" algn="ctr">
              <a:buFontTx/>
              <a:buNone/>
              <a:defRPr sz="1603">
                <a:solidFill>
                  <a:schemeClr val="tx1"/>
                </a:solidFill>
                <a:latin typeface="+mn-lt"/>
                <a:cs typeface="Arial" pitchFamily="34" charset="0"/>
              </a:defRPr>
            </a:lvl1pPr>
          </a:lstStyle>
          <a:p>
            <a:pPr rtl="0"/>
            <a:r>
              <a:rPr lang="fr"/>
              <a:t>Click icon to add picture</a:t>
            </a:r>
            <a:endParaRPr lang="en-JM" dirty="0"/>
          </a:p>
        </p:txBody>
      </p:sp>
    </p:spTree>
    <p:custDataLst>
      <p:tags r:id="rId1"/>
    </p:custDataLst>
    <p:extLst>
      <p:ext uri="{BB962C8B-B14F-4D97-AF65-F5344CB8AC3E}">
        <p14:creationId xmlns:p14="http://schemas.microsoft.com/office/powerpoint/2010/main" val="213449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Centered">
    <p:spTree>
      <p:nvGrpSpPr>
        <p:cNvPr id="1" name=""/>
        <p:cNvGrpSpPr/>
        <p:nvPr/>
      </p:nvGrpSpPr>
      <p:grpSpPr>
        <a:xfrm>
          <a:off x="0" y="0"/>
          <a:ext cx="0" cy="0"/>
          <a:chOff x="0" y="0"/>
          <a:chExt cx="0" cy="0"/>
        </a:xfrm>
      </p:grpSpPr>
      <p:sp>
        <p:nvSpPr>
          <p:cNvPr id="2" name="Title 1"/>
          <p:cNvSpPr>
            <a:spLocks noGrp="1"/>
          </p:cNvSpPr>
          <p:nvPr>
            <p:ph type="title"/>
          </p:nvPr>
        </p:nvSpPr>
        <p:spPr>
          <a:xfrm>
            <a:off x="889694" y="176213"/>
            <a:ext cx="10412617" cy="1143000"/>
          </a:xfrm>
        </p:spPr>
        <p:txBody>
          <a:bodyPr rtlCol="0"/>
          <a:lstStyle>
            <a:lvl1pPr algn="ctr">
              <a:defRPr>
                <a:solidFill>
                  <a:schemeClr val="bg2">
                    <a:lumMod val="25000"/>
                  </a:schemeClr>
                </a:solidFill>
                <a:latin typeface="+mj-lt"/>
              </a:defRPr>
            </a:lvl1pPr>
          </a:lstStyle>
          <a:p>
            <a:pPr rtl="0"/>
            <a:r>
              <a:rPr lang="fr"/>
              <a:t>Click to edit Master title style</a:t>
            </a:r>
            <a:endParaRPr lang="en-US" dirty="0"/>
          </a:p>
        </p:txBody>
      </p:sp>
      <p:sp>
        <p:nvSpPr>
          <p:cNvPr id="6" name="Picture Placeholder 5"/>
          <p:cNvSpPr>
            <a:spLocks noGrp="1"/>
          </p:cNvSpPr>
          <p:nvPr>
            <p:ph type="pic" sz="quarter" idx="10"/>
          </p:nvPr>
        </p:nvSpPr>
        <p:spPr>
          <a:xfrm>
            <a:off x="3607976" y="2359586"/>
            <a:ext cx="5406481" cy="3016233"/>
          </a:xfrm>
        </p:spPr>
        <p:txBody>
          <a:bodyPr rtlCol="0"/>
          <a:lstStyle/>
          <a:p>
            <a:pPr rtl="0"/>
            <a:r>
              <a:rPr lang="fr"/>
              <a:t>Click icon to add picture</a:t>
            </a:r>
            <a:endParaRPr lang="en-US" dirty="0"/>
          </a:p>
        </p:txBody>
      </p:sp>
    </p:spTree>
    <p:custDataLst>
      <p:tags r:id="rId1"/>
    </p:custDataLst>
    <p:extLst>
      <p:ext uri="{BB962C8B-B14F-4D97-AF65-F5344CB8AC3E}">
        <p14:creationId xmlns:p14="http://schemas.microsoft.com/office/powerpoint/2010/main" val="2231811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57" y="1525706"/>
            <a:ext cx="12185944" cy="2808923"/>
          </a:xfrm>
        </p:spPr>
        <p:txBody>
          <a:bodyPr rtlCol="0"/>
          <a:lstStyle/>
          <a:p>
            <a:pPr rtl="0"/>
            <a:r>
              <a:rPr lang="fr"/>
              <a:t>Click icon to add picture</a:t>
            </a:r>
            <a:endParaRPr lang="en-US" dirty="0"/>
          </a:p>
        </p:txBody>
      </p:sp>
      <p:sp>
        <p:nvSpPr>
          <p:cNvPr id="4" name="Title 1"/>
          <p:cNvSpPr>
            <a:spLocks noGrp="1"/>
          </p:cNvSpPr>
          <p:nvPr>
            <p:ph type="title"/>
          </p:nvPr>
        </p:nvSpPr>
        <p:spPr>
          <a:xfrm>
            <a:off x="686963" y="173736"/>
            <a:ext cx="10412617" cy="1143000"/>
          </a:xfrm>
        </p:spPr>
        <p:txBody>
          <a:bodyPr rtlCol="0"/>
          <a:lstStyle>
            <a:lvl1pP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657674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57" y="2"/>
            <a:ext cx="12185944" cy="2900363"/>
          </a:xfrm>
        </p:spPr>
        <p:txBody>
          <a:bodyPr rtlCol="0">
            <a:noAutofit/>
          </a:bodyPr>
          <a:lstStyle/>
          <a:p>
            <a:pPr rtl="0"/>
            <a:r>
              <a:rPr lang="fr"/>
              <a:t>Click icon to add picture</a:t>
            </a:r>
            <a:endParaRPr lang="en-US" dirty="0"/>
          </a:p>
        </p:txBody>
      </p:sp>
      <p:sp>
        <p:nvSpPr>
          <p:cNvPr id="4" name="Title 1"/>
          <p:cNvSpPr>
            <a:spLocks noGrp="1"/>
          </p:cNvSpPr>
          <p:nvPr>
            <p:ph type="title"/>
          </p:nvPr>
        </p:nvSpPr>
        <p:spPr>
          <a:xfrm>
            <a:off x="790836" y="2791212"/>
            <a:ext cx="10412617" cy="1143000"/>
          </a:xfrm>
        </p:spPr>
        <p:txBody>
          <a:bodyPr rtlCol="0">
            <a:noAutofit/>
          </a:bodyPr>
          <a:lstStyle>
            <a:lvl1pPr algn="ctr">
              <a:defRPr sz="4508" b="0">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363653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rtlCol="0"/>
          <a:lstStyle/>
          <a:p>
            <a:pPr rtl="0"/>
            <a:r>
              <a:rPr lang="fr"/>
              <a:t>Click icon to add picture</a:t>
            </a:r>
            <a:endParaRPr lang="en-US" dirty="0"/>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2"/>
          </p:nvPr>
        </p:nvSpPr>
        <p:spPr>
          <a:xfrm>
            <a:off x="312" y="487606"/>
            <a:ext cx="611681" cy="365125"/>
          </a:xfrm>
        </p:spPr>
        <p:txBody>
          <a:bodyPr rtlCol="0"/>
          <a:lstStyle/>
          <a:p>
            <a:pPr rtl="0"/>
            <a:fld id="{2760AF0F-E753-4DD9-B8E5-577C039A067C}" type="slidenum">
              <a:rPr lang="en-JM" smtClean="0"/>
              <a:t>‹#›</a:t>
            </a:fld>
            <a:endParaRPr lang="en-JM" dirty="0"/>
          </a:p>
        </p:txBody>
      </p:sp>
      <p:sp>
        <p:nvSpPr>
          <p:cNvPr id="2" name="Title 1"/>
          <p:cNvSpPr>
            <a:spLocks noGrp="1"/>
          </p:cNvSpPr>
          <p:nvPr>
            <p:ph type="title"/>
          </p:nvPr>
        </p:nvSpPr>
        <p:spPr>
          <a:xfrm>
            <a:off x="283464" y="3465576"/>
            <a:ext cx="4948440" cy="1143000"/>
          </a:xfrm>
        </p:spPr>
        <p:txBody>
          <a:bodyPr vert="horz" lIns="121954" tIns="60977" rIns="121954" bIns="60977" rtlCol="0" anchor="ctr">
            <a:normAutofit/>
          </a:bodyPr>
          <a:lstStyle>
            <a:lvl1pPr>
              <a:defRPr lang="en-US">
                <a:solidFill>
                  <a:schemeClr val="bg1"/>
                </a:solidFill>
              </a:defRPr>
            </a:lvl1pPr>
          </a:lstStyle>
          <a:p>
            <a:pPr marL="0" lvl="0" rtl="0"/>
            <a:r>
              <a:rPr lang="fr"/>
              <a:t>Click to edit Master title style</a:t>
            </a:r>
            <a:endParaRPr lang="en-US" dirty="0"/>
          </a:p>
        </p:txBody>
      </p:sp>
    </p:spTree>
    <p:custDataLst>
      <p:tags r:id="rId1"/>
    </p:custDataLst>
    <p:extLst>
      <p:ext uri="{BB962C8B-B14F-4D97-AF65-F5344CB8AC3E}">
        <p14:creationId xmlns:p14="http://schemas.microsoft.com/office/powerpoint/2010/main" val="494613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531728" y="334806"/>
            <a:ext cx="5676900" cy="6093619"/>
          </a:xfrm>
        </p:spPr>
        <p:txBody>
          <a:bodyPr rtlCol="0"/>
          <a:lstStyle/>
          <a:p>
            <a:pPr rtl="0"/>
            <a:r>
              <a:rPr lang="fr"/>
              <a:t>Click icon to add picture</a:t>
            </a:r>
            <a:endParaRPr lang="en-US" dirty="0"/>
          </a:p>
        </p:txBody>
      </p:sp>
      <p:sp>
        <p:nvSpPr>
          <p:cNvPr id="4" name="Title 1"/>
          <p:cNvSpPr>
            <a:spLocks noGrp="1"/>
          </p:cNvSpPr>
          <p:nvPr>
            <p:ph type="title"/>
          </p:nvPr>
        </p:nvSpPr>
        <p:spPr>
          <a:xfrm>
            <a:off x="684263" y="173736"/>
            <a:ext cx="10412617" cy="1143000"/>
          </a:xfrm>
        </p:spPr>
        <p:txBody>
          <a:bodyPr rtlCol="0"/>
          <a:lstStyle>
            <a:lvl1pP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2017252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op">
    <p:spTree>
      <p:nvGrpSpPr>
        <p:cNvPr id="1" name=""/>
        <p:cNvGrpSpPr/>
        <p:nvPr/>
      </p:nvGrpSpPr>
      <p:grpSpPr>
        <a:xfrm>
          <a:off x="0" y="0"/>
          <a:ext cx="0" cy="0"/>
          <a:chOff x="0" y="0"/>
          <a:chExt cx="0" cy="0"/>
        </a:xfrm>
      </p:grpSpPr>
      <p:sp>
        <p:nvSpPr>
          <p:cNvPr id="3" name="Title 1"/>
          <p:cNvSpPr>
            <a:spLocks noGrp="1"/>
          </p:cNvSpPr>
          <p:nvPr>
            <p:ph type="title"/>
          </p:nvPr>
        </p:nvSpPr>
        <p:spPr>
          <a:xfrm>
            <a:off x="688245" y="176213"/>
            <a:ext cx="10412617" cy="1143000"/>
          </a:xfrm>
        </p:spPr>
        <p:txBody>
          <a:bodyPr rtlCol="0"/>
          <a:lstStyle>
            <a:lvl1pP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2821630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enter">
    <p:spTree>
      <p:nvGrpSpPr>
        <p:cNvPr id="1" name=""/>
        <p:cNvGrpSpPr/>
        <p:nvPr/>
      </p:nvGrpSpPr>
      <p:grpSpPr>
        <a:xfrm>
          <a:off x="0" y="0"/>
          <a:ext cx="0" cy="0"/>
          <a:chOff x="0" y="0"/>
          <a:chExt cx="0" cy="0"/>
        </a:xfrm>
      </p:grpSpPr>
      <p:sp>
        <p:nvSpPr>
          <p:cNvPr id="3" name="Title 1"/>
          <p:cNvSpPr>
            <a:spLocks noGrp="1"/>
          </p:cNvSpPr>
          <p:nvPr>
            <p:ph type="title"/>
          </p:nvPr>
        </p:nvSpPr>
        <p:spPr>
          <a:xfrm>
            <a:off x="889694" y="176213"/>
            <a:ext cx="10412617" cy="1143000"/>
          </a:xfrm>
        </p:spPr>
        <p:txBody>
          <a:bodyPr rtlCol="0"/>
          <a:lstStyle>
            <a:lvl1pPr algn="ct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1214259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rge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2000" cy="6858000"/>
          </a:xfrm>
        </p:spPr>
        <p:txBody>
          <a:bodyPr rtlCol="0"/>
          <a:lstStyle/>
          <a:p>
            <a:pPr rtl="0"/>
            <a:r>
              <a:rPr lang="fr"/>
              <a:t>Click icon to add picture</a:t>
            </a:r>
            <a:endParaRPr lang="en-US" dirty="0"/>
          </a:p>
        </p:txBody>
      </p:sp>
      <p:sp>
        <p:nvSpPr>
          <p:cNvPr id="3" name="Title 1"/>
          <p:cNvSpPr>
            <a:spLocks noGrp="1"/>
          </p:cNvSpPr>
          <p:nvPr>
            <p:ph type="title"/>
          </p:nvPr>
        </p:nvSpPr>
        <p:spPr>
          <a:xfrm>
            <a:off x="688245" y="176213"/>
            <a:ext cx="10412617" cy="1143000"/>
          </a:xfrm>
        </p:spPr>
        <p:txBody>
          <a:bodyPr rtlCol="0"/>
          <a:lstStyle>
            <a:lvl1pPr>
              <a:defRPr>
                <a:solidFill>
                  <a:schemeClr val="bg1"/>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256718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igh">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12192000" cy="6858000"/>
          </a:xfrm>
        </p:spPr>
        <p:txBody>
          <a:bodyPr rtlCol="0"/>
          <a:lstStyle/>
          <a:p>
            <a:pPr rtl="0"/>
            <a:r>
              <a:rPr lang="fr"/>
              <a:t>Click icon to add picture</a:t>
            </a:r>
          </a:p>
        </p:txBody>
      </p:sp>
      <p:sp>
        <p:nvSpPr>
          <p:cNvPr id="4" name="Slide Number Placeholder 3"/>
          <p:cNvSpPr>
            <a:spLocks noGrp="1"/>
          </p:cNvSpPr>
          <p:nvPr>
            <p:ph type="sldNum" sz="quarter" idx="11"/>
          </p:nvPr>
        </p:nvSpPr>
        <p:spPr>
          <a:xfrm>
            <a:off x="312" y="2203704"/>
            <a:ext cx="611681" cy="365125"/>
          </a:xfrm>
        </p:spPr>
        <p:txBody>
          <a:bodyPr rtlCol="0"/>
          <a:lstStyle/>
          <a:p>
            <a:pPr rtl="0"/>
            <a:fld id="{2760AF0F-E753-4DD9-B8E5-577C039A067C}" type="slidenum">
              <a:rPr lang="en-JM" smtClean="0"/>
              <a:t>‹#›</a:t>
            </a:fld>
            <a:endParaRPr lang="en-JM" dirty="0"/>
          </a:p>
        </p:txBody>
      </p:sp>
      <p:sp>
        <p:nvSpPr>
          <p:cNvPr id="2" name="Title 1"/>
          <p:cNvSpPr>
            <a:spLocks noGrp="1"/>
          </p:cNvSpPr>
          <p:nvPr>
            <p:ph type="title"/>
          </p:nvPr>
        </p:nvSpPr>
        <p:spPr>
          <a:xfrm>
            <a:off x="994035" y="2148840"/>
            <a:ext cx="10412618" cy="1143000"/>
          </a:xfrm>
        </p:spPr>
        <p:txBody>
          <a:bodyPr vert="horz" lIns="121954" tIns="60977" rIns="121954" bIns="60977" rtlCol="0" anchor="ctr">
            <a:normAutofit/>
          </a:bodyPr>
          <a:lstStyle>
            <a:lvl1pPr>
              <a:defRPr lang="en-US" dirty="0">
                <a:solidFill>
                  <a:schemeClr val="accent3"/>
                </a:solidFill>
                <a:ea typeface="Titillium Web"/>
                <a:cs typeface="Titillium WebLight"/>
              </a:defRPr>
            </a:lvl1pPr>
          </a:lstStyle>
          <a:p>
            <a:pPr marL="0" lvl="0" rtl="0">
              <a:spcBef>
                <a:spcPts val="3199"/>
              </a:spcBef>
            </a:pPr>
            <a:r>
              <a:rPr lang="fr"/>
              <a:t>Click to edit Master title style</a:t>
            </a:r>
            <a:endParaRPr lang="en-US" dirty="0"/>
          </a:p>
        </p:txBody>
      </p:sp>
    </p:spTree>
    <p:custDataLst>
      <p:tags r:id="rId1"/>
    </p:custDataLst>
    <p:extLst>
      <p:ext uri="{BB962C8B-B14F-4D97-AF65-F5344CB8AC3E}">
        <p14:creationId xmlns:p14="http://schemas.microsoft.com/office/powerpoint/2010/main" val="27263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Bottom">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3552827"/>
            <a:ext cx="12192001" cy="3044825"/>
          </a:xfrm>
        </p:spPr>
        <p:txBody>
          <a:bodyPr rtlCol="0">
            <a:normAutofit/>
          </a:bodyPr>
          <a:lstStyle>
            <a:lvl1pPr>
              <a:defRPr sz="1999"/>
            </a:lvl1pPr>
          </a:lstStyle>
          <a:p>
            <a:pPr rtl="0"/>
            <a:r>
              <a:rPr lang="fr"/>
              <a:t>Click icon to add picture</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4" name="Slide Number Placeholder 3"/>
          <p:cNvSpPr>
            <a:spLocks noGrp="1"/>
          </p:cNvSpPr>
          <p:nvPr>
            <p:ph type="sldNum" sz="quarter" idx="12"/>
          </p:nvPr>
        </p:nvSpPr>
        <p:spPr>
          <a:xfrm>
            <a:off x="312" y="484633"/>
            <a:ext cx="611681" cy="365125"/>
          </a:xfrm>
        </p:spPr>
        <p:txBody>
          <a:bodyPr rtlCol="0"/>
          <a:lstStyle/>
          <a:p>
            <a:pPr rtl="0"/>
            <a:fld id="{2760AF0F-E753-4DD9-B8E5-577C039A067C}" type="slidenum">
              <a:rPr lang="en-JM" smtClean="0"/>
              <a:t>‹#›</a:t>
            </a:fld>
            <a:endParaRPr lang="en-JM" dirty="0"/>
          </a:p>
        </p:txBody>
      </p:sp>
      <p:sp>
        <p:nvSpPr>
          <p:cNvPr id="7"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9" name="Text Placeholder 4"/>
          <p:cNvSpPr>
            <a:spLocks noGrp="1"/>
          </p:cNvSpPr>
          <p:nvPr>
            <p:ph type="body" sz="quarter" idx="13"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Tree>
    <p:custDataLst>
      <p:tags r:id="rId1"/>
    </p:custDataLst>
    <p:extLst>
      <p:ext uri="{BB962C8B-B14F-4D97-AF65-F5344CB8AC3E}">
        <p14:creationId xmlns:p14="http://schemas.microsoft.com/office/powerpoint/2010/main" val="424191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5973" y="1982664"/>
            <a:ext cx="2974848" cy="1270491"/>
          </a:xfrm>
        </p:spPr>
        <p:txBody>
          <a:bodyPr rtlCol="0">
            <a:normAutofit/>
          </a:bodyPr>
          <a:lstStyle>
            <a:lvl1pPr>
              <a:defRPr sz="1999"/>
            </a:lvl1pPr>
          </a:lstStyle>
          <a:p>
            <a:pPr rtl="0"/>
            <a:r>
              <a:rPr lang="fr"/>
              <a:t>Click icon to add picture</a:t>
            </a:r>
            <a:endParaRPr lang="en-US" dirty="0"/>
          </a:p>
        </p:txBody>
      </p:sp>
      <p:sp>
        <p:nvSpPr>
          <p:cNvPr id="14" name="Picture Placeholder 11"/>
          <p:cNvSpPr>
            <a:spLocks noGrp="1"/>
          </p:cNvSpPr>
          <p:nvPr>
            <p:ph type="pic" sz="quarter" idx="11"/>
          </p:nvPr>
        </p:nvSpPr>
        <p:spPr>
          <a:xfrm>
            <a:off x="3081054" y="1982664"/>
            <a:ext cx="2974848" cy="1270491"/>
          </a:xfrm>
        </p:spPr>
        <p:txBody>
          <a:bodyPr rtlCol="0">
            <a:normAutofit/>
          </a:bodyPr>
          <a:lstStyle>
            <a:lvl1pPr>
              <a:defRPr sz="1999"/>
            </a:lvl1pPr>
          </a:lstStyle>
          <a:p>
            <a:pPr rtl="0"/>
            <a:r>
              <a:rPr lang="fr"/>
              <a:t>Click icon to add picture</a:t>
            </a:r>
            <a:endParaRPr lang="en-US" dirty="0"/>
          </a:p>
        </p:txBody>
      </p:sp>
      <p:sp>
        <p:nvSpPr>
          <p:cNvPr id="15" name="Picture Placeholder 11"/>
          <p:cNvSpPr>
            <a:spLocks noGrp="1"/>
          </p:cNvSpPr>
          <p:nvPr>
            <p:ph type="pic" sz="quarter" idx="12"/>
          </p:nvPr>
        </p:nvSpPr>
        <p:spPr>
          <a:xfrm>
            <a:off x="6146135" y="1982664"/>
            <a:ext cx="2974848" cy="1270491"/>
          </a:xfrm>
        </p:spPr>
        <p:txBody>
          <a:bodyPr rtlCol="0">
            <a:normAutofit/>
          </a:bodyPr>
          <a:lstStyle>
            <a:lvl1pPr>
              <a:defRPr sz="1999"/>
            </a:lvl1pPr>
          </a:lstStyle>
          <a:p>
            <a:pPr rtl="0"/>
            <a:r>
              <a:rPr lang="fr"/>
              <a:t>Click icon to add picture</a:t>
            </a:r>
            <a:endParaRPr lang="en-US" dirty="0"/>
          </a:p>
        </p:txBody>
      </p:sp>
      <p:sp>
        <p:nvSpPr>
          <p:cNvPr id="16" name="Picture Placeholder 11"/>
          <p:cNvSpPr>
            <a:spLocks noGrp="1"/>
          </p:cNvSpPr>
          <p:nvPr>
            <p:ph type="pic" sz="quarter" idx="13"/>
          </p:nvPr>
        </p:nvSpPr>
        <p:spPr>
          <a:xfrm>
            <a:off x="9211217" y="1982664"/>
            <a:ext cx="2974848" cy="1270491"/>
          </a:xfrm>
        </p:spPr>
        <p:txBody>
          <a:bodyPr rtlCol="0">
            <a:normAutofit/>
          </a:bodyPr>
          <a:lstStyle>
            <a:lvl1pPr>
              <a:defRPr sz="1999"/>
            </a:lvl1pPr>
          </a:lstStyle>
          <a:p>
            <a:pPr rtl="0"/>
            <a:r>
              <a:rPr lang="fr"/>
              <a:t>Click icon to add picture</a:t>
            </a:r>
            <a:endParaRPr lang="en-US" dirty="0"/>
          </a:p>
        </p:txBody>
      </p:sp>
      <p:sp>
        <p:nvSpPr>
          <p:cNvPr id="9" name="Rectangle 8"/>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4" name="Slide Number Placeholder 3"/>
          <p:cNvSpPr>
            <a:spLocks noGrp="1"/>
          </p:cNvSpPr>
          <p:nvPr>
            <p:ph type="sldNum" sz="quarter" idx="15"/>
          </p:nvPr>
        </p:nvSpPr>
        <p:spPr>
          <a:xfrm>
            <a:off x="312" y="484633"/>
            <a:ext cx="611681" cy="365125"/>
          </a:xfrm>
        </p:spPr>
        <p:txBody>
          <a:bodyPr rtlCol="0"/>
          <a:lstStyle/>
          <a:p>
            <a:pPr rtl="0"/>
            <a:fld id="{2760AF0F-E753-4DD9-B8E5-577C039A067C}" type="slidenum">
              <a:rPr lang="en-JM" smtClean="0"/>
              <a:t>‹#›</a:t>
            </a:fld>
            <a:endParaRPr lang="en-JM"/>
          </a:p>
        </p:txBody>
      </p:sp>
      <p:sp>
        <p:nvSpPr>
          <p:cNvPr id="10"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11" name="Text Placeholder 4"/>
          <p:cNvSpPr>
            <a:spLocks noGrp="1"/>
          </p:cNvSpPr>
          <p:nvPr>
            <p:ph type="body" sz="quarter" idx="16"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Tree>
    <p:custDataLst>
      <p:tags r:id="rId1"/>
    </p:custDataLst>
    <p:extLst>
      <p:ext uri="{BB962C8B-B14F-4D97-AF65-F5344CB8AC3E}">
        <p14:creationId xmlns:p14="http://schemas.microsoft.com/office/powerpoint/2010/main" val="12395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00" y="2063751"/>
            <a:ext cx="4445000" cy="4083832"/>
          </a:xfrm>
        </p:spPr>
        <p:txBody>
          <a:bodyPr rtlCol="0">
            <a:normAutofit/>
          </a:bodyPr>
          <a:lstStyle>
            <a:lvl1pPr>
              <a:defRPr sz="1999"/>
            </a:lvl1pPr>
          </a:lstStyle>
          <a:p>
            <a:pPr rtl="0"/>
            <a:r>
              <a:rPr lang="fr"/>
              <a:t>Click icon to add picture</a:t>
            </a:r>
          </a:p>
        </p:txBody>
      </p:sp>
      <p:sp>
        <p:nvSpPr>
          <p:cNvPr id="7"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8" name="Text Placeholder 4"/>
          <p:cNvSpPr>
            <a:spLocks noGrp="1"/>
          </p:cNvSpPr>
          <p:nvPr>
            <p:ph type="body" sz="quarter" idx="11"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9" name="Slide Number Placeholder 3"/>
          <p:cNvSpPr>
            <a:spLocks noGrp="1"/>
          </p:cNvSpPr>
          <p:nvPr>
            <p:ph type="sldNum" sz="quarter" idx="15"/>
          </p:nvPr>
        </p:nvSpPr>
        <p:spPr>
          <a:xfrm>
            <a:off x="312" y="484633"/>
            <a:ext cx="611681" cy="365125"/>
          </a:xfrm>
        </p:spPr>
        <p:txBody>
          <a:bodyPr rtlCol="0"/>
          <a:lstStyle/>
          <a:p>
            <a:pPr rtl="0"/>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71692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699" y="1726239"/>
            <a:ext cx="3906694" cy="2159548"/>
          </a:xfrm>
        </p:spPr>
        <p:txBody>
          <a:bodyPr rtlCol="0">
            <a:normAutofit/>
          </a:bodyPr>
          <a:lstStyle>
            <a:lvl1pPr>
              <a:defRPr sz="1799"/>
            </a:lvl1pPr>
          </a:lstStyle>
          <a:p>
            <a:pPr rtl="0"/>
            <a:r>
              <a:rPr lang="fr"/>
              <a:t>Click icon to add picture</a:t>
            </a:r>
          </a:p>
        </p:txBody>
      </p:sp>
      <p:sp>
        <p:nvSpPr>
          <p:cNvPr id="7"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8" name="Text Placeholder 4"/>
          <p:cNvSpPr>
            <a:spLocks noGrp="1"/>
          </p:cNvSpPr>
          <p:nvPr>
            <p:ph type="body" sz="quarter" idx="11"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3"/>
          </p:nvPr>
        </p:nvSpPr>
        <p:spPr>
          <a:xfrm>
            <a:off x="312" y="487606"/>
            <a:ext cx="611681" cy="365125"/>
          </a:xfrm>
        </p:spPr>
        <p:txBody>
          <a:bodyPr rtlCol="0"/>
          <a:lstStyle/>
          <a:p>
            <a:pPr rtl="0"/>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16228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733358" y="-5061"/>
            <a:ext cx="4458642" cy="6863061"/>
          </a:xfrm>
        </p:spPr>
        <p:txBody>
          <a:bodyPr rtlCol="0">
            <a:normAutofit/>
          </a:bodyPr>
          <a:lstStyle>
            <a:lvl1pPr>
              <a:defRPr sz="1599"/>
            </a:lvl1pPr>
          </a:lstStyle>
          <a:p>
            <a:pPr rtl="0"/>
            <a:r>
              <a:rPr lang="fr"/>
              <a:t>Click icon to add picture</a:t>
            </a:r>
          </a:p>
        </p:txBody>
      </p:sp>
      <p:sp>
        <p:nvSpPr>
          <p:cNvPr id="7"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8" name="Text Placeholder 4"/>
          <p:cNvSpPr>
            <a:spLocks noGrp="1"/>
          </p:cNvSpPr>
          <p:nvPr>
            <p:ph type="body" sz="quarter" idx="11"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3"/>
          </p:nvPr>
        </p:nvSpPr>
        <p:spPr>
          <a:xfrm>
            <a:off x="312" y="487606"/>
            <a:ext cx="611681" cy="365125"/>
          </a:xfrm>
        </p:spPr>
        <p:txBody>
          <a:bodyPr rtlCol="0"/>
          <a:lstStyle/>
          <a:p>
            <a:pPr rtl="0"/>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5405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3" name="Picture Placeholder 28"/>
          <p:cNvSpPr>
            <a:spLocks noGrp="1" noChangeAspect="1"/>
          </p:cNvSpPr>
          <p:nvPr>
            <p:ph type="pic" sz="quarter" idx="50"/>
          </p:nvPr>
        </p:nvSpPr>
        <p:spPr>
          <a:xfrm>
            <a:off x="949497" y="2675371"/>
            <a:ext cx="1775996" cy="1775999"/>
          </a:xfrm>
          <a:prstGeom prst="ellipse">
            <a:avLst/>
          </a:prstGeom>
          <a:solidFill>
            <a:schemeClr val="accent4"/>
          </a:solidFill>
          <a:ln w="76200" cap="sq">
            <a:solidFill>
              <a:schemeClr val="bg1">
                <a:lumMod val="95000"/>
              </a:schemeClr>
            </a:solidFill>
            <a:miter lim="800000"/>
          </a:ln>
          <a:effectLst/>
        </p:spPr>
        <p:txBody>
          <a:bodyPr rtlCol="0">
            <a:normAutofit/>
          </a:bodyPr>
          <a:lstStyle>
            <a:lvl1pPr marL="0" indent="0" algn="ctr">
              <a:buFontTx/>
              <a:buNone/>
              <a:defRPr sz="1399">
                <a:solidFill>
                  <a:srgbClr val="17252F"/>
                </a:solidFill>
                <a:latin typeface="+mn-lt"/>
                <a:cs typeface="Arial" pitchFamily="34" charset="0"/>
              </a:defRPr>
            </a:lvl1pPr>
          </a:lstStyle>
          <a:p>
            <a:pPr rtl="0"/>
            <a:r>
              <a:rPr lang="fr"/>
              <a:t>Click icon to add picture</a:t>
            </a:r>
            <a:endParaRPr lang="en-JM" dirty="0"/>
          </a:p>
        </p:txBody>
      </p:sp>
      <p:sp>
        <p:nvSpPr>
          <p:cNvPr id="4" name="Picture Placeholder 28"/>
          <p:cNvSpPr>
            <a:spLocks noGrp="1" noChangeAspect="1"/>
          </p:cNvSpPr>
          <p:nvPr>
            <p:ph type="pic" sz="quarter" idx="51"/>
          </p:nvPr>
        </p:nvSpPr>
        <p:spPr>
          <a:xfrm>
            <a:off x="3647132" y="2675371"/>
            <a:ext cx="1775996" cy="1775999"/>
          </a:xfrm>
          <a:prstGeom prst="ellipse">
            <a:avLst/>
          </a:prstGeom>
          <a:solidFill>
            <a:schemeClr val="accent4"/>
          </a:solidFill>
          <a:ln w="76200" cap="sq">
            <a:solidFill>
              <a:schemeClr val="bg1">
                <a:lumMod val="95000"/>
              </a:schemeClr>
            </a:solidFill>
            <a:miter lim="800000"/>
          </a:ln>
          <a:effectLst/>
        </p:spPr>
        <p:txBody>
          <a:bodyPr rtlCol="0">
            <a:normAutofit/>
          </a:bodyPr>
          <a:lstStyle>
            <a:lvl1pPr marL="0" indent="0" algn="ctr">
              <a:buFontTx/>
              <a:buNone/>
              <a:defRPr sz="1399">
                <a:solidFill>
                  <a:srgbClr val="17252F"/>
                </a:solidFill>
                <a:latin typeface="+mn-lt"/>
                <a:cs typeface="Arial" pitchFamily="34" charset="0"/>
              </a:defRPr>
            </a:lvl1pPr>
          </a:lstStyle>
          <a:p>
            <a:pPr rtl="0"/>
            <a:r>
              <a:rPr lang="fr"/>
              <a:t>Click icon to add picture</a:t>
            </a:r>
            <a:endParaRPr lang="en-JM" dirty="0"/>
          </a:p>
        </p:txBody>
      </p:sp>
      <p:sp>
        <p:nvSpPr>
          <p:cNvPr id="5" name="Picture Placeholder 28"/>
          <p:cNvSpPr>
            <a:spLocks noGrp="1" noChangeAspect="1"/>
          </p:cNvSpPr>
          <p:nvPr>
            <p:ph type="pic" sz="quarter" idx="52"/>
          </p:nvPr>
        </p:nvSpPr>
        <p:spPr>
          <a:xfrm>
            <a:off x="6344767" y="2728204"/>
            <a:ext cx="1775996" cy="1775999"/>
          </a:xfrm>
          <a:prstGeom prst="ellipse">
            <a:avLst/>
          </a:prstGeom>
          <a:solidFill>
            <a:schemeClr val="accent4"/>
          </a:solidFill>
          <a:ln w="76200" cap="sq">
            <a:solidFill>
              <a:schemeClr val="bg1">
                <a:lumMod val="95000"/>
              </a:schemeClr>
            </a:solidFill>
            <a:miter lim="800000"/>
          </a:ln>
          <a:effectLst/>
        </p:spPr>
        <p:txBody>
          <a:bodyPr rtlCol="0">
            <a:normAutofit/>
          </a:bodyPr>
          <a:lstStyle>
            <a:lvl1pPr marL="0" indent="0" algn="ctr">
              <a:buFontTx/>
              <a:buNone/>
              <a:defRPr sz="1399">
                <a:solidFill>
                  <a:srgbClr val="17252F"/>
                </a:solidFill>
                <a:latin typeface="+mn-lt"/>
                <a:cs typeface="Arial" pitchFamily="34" charset="0"/>
              </a:defRPr>
            </a:lvl1pPr>
          </a:lstStyle>
          <a:p>
            <a:pPr rtl="0"/>
            <a:r>
              <a:rPr lang="fr"/>
              <a:t>Click icon to add picture</a:t>
            </a:r>
            <a:endParaRPr lang="en-JM" dirty="0"/>
          </a:p>
        </p:txBody>
      </p:sp>
      <p:sp>
        <p:nvSpPr>
          <p:cNvPr id="6" name="Picture Placeholder 28"/>
          <p:cNvSpPr>
            <a:spLocks noGrp="1" noChangeAspect="1"/>
          </p:cNvSpPr>
          <p:nvPr>
            <p:ph type="pic" sz="quarter" idx="53"/>
          </p:nvPr>
        </p:nvSpPr>
        <p:spPr>
          <a:xfrm>
            <a:off x="9042403" y="2718044"/>
            <a:ext cx="1775996" cy="1775999"/>
          </a:xfrm>
          <a:prstGeom prst="ellipse">
            <a:avLst/>
          </a:prstGeom>
          <a:solidFill>
            <a:schemeClr val="accent4"/>
          </a:solidFill>
          <a:ln w="76200" cap="sq">
            <a:solidFill>
              <a:schemeClr val="bg1">
                <a:lumMod val="95000"/>
              </a:schemeClr>
            </a:solidFill>
            <a:miter lim="800000"/>
          </a:ln>
          <a:effectLst/>
        </p:spPr>
        <p:txBody>
          <a:bodyPr rtlCol="0">
            <a:normAutofit/>
          </a:bodyPr>
          <a:lstStyle>
            <a:lvl1pPr marL="0" indent="0" algn="ctr">
              <a:buFontTx/>
              <a:buNone/>
              <a:defRPr sz="1399">
                <a:solidFill>
                  <a:srgbClr val="17252F"/>
                </a:solidFill>
                <a:latin typeface="+mn-lt"/>
                <a:cs typeface="Arial" pitchFamily="34" charset="0"/>
              </a:defRPr>
            </a:lvl1pPr>
          </a:lstStyle>
          <a:p>
            <a:pPr rtl="0"/>
            <a:r>
              <a:rPr lang="fr"/>
              <a:t>Click icon to add picture</a:t>
            </a:r>
            <a:endParaRPr lang="en-JM" dirty="0"/>
          </a:p>
        </p:txBody>
      </p:sp>
      <p:sp>
        <p:nvSpPr>
          <p:cNvPr id="9"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10" name="Text Placeholder 4"/>
          <p:cNvSpPr>
            <a:spLocks noGrp="1"/>
          </p:cNvSpPr>
          <p:nvPr>
            <p:ph type="body" sz="quarter" idx="10"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11" name="Rectangle 10"/>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7" name="Slide Number Placeholder 6"/>
          <p:cNvSpPr>
            <a:spLocks noGrp="1"/>
          </p:cNvSpPr>
          <p:nvPr>
            <p:ph type="sldNum" sz="quarter" idx="55"/>
          </p:nvPr>
        </p:nvSpPr>
        <p:spPr>
          <a:xfrm>
            <a:off x="312" y="487606"/>
            <a:ext cx="611681" cy="365125"/>
          </a:xfrm>
        </p:spPr>
        <p:txBody>
          <a:bodyPr rtlCol="0"/>
          <a:lstStyle/>
          <a:p>
            <a:pPr rtl="0"/>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317184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customXml" Target="../../customXml/item1.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ackgroundpolitico.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90835" y="445692"/>
            <a:ext cx="10412618" cy="1143000"/>
          </a:xfrm>
          <a:prstGeom prst="rect">
            <a:avLst/>
          </a:prstGeom>
        </p:spPr>
        <p:txBody>
          <a:bodyPr vert="horz" lIns="121954" tIns="60977" rIns="121954" bIns="60977" rtlCol="0" anchor="ctr">
            <a:normAutofit/>
          </a:bodyPr>
          <a:lstStyle/>
          <a:p>
            <a:pPr rtl="0"/>
            <a:r>
              <a:rPr lang="fr"/>
              <a:t>Click to edit Master title style</a:t>
            </a:r>
            <a:endParaRPr lang="en-US" dirty="0"/>
          </a:p>
        </p:txBody>
      </p:sp>
      <p:sp>
        <p:nvSpPr>
          <p:cNvPr id="3" name="Text Placeholder 2"/>
          <p:cNvSpPr>
            <a:spLocks noGrp="1"/>
          </p:cNvSpPr>
          <p:nvPr>
            <p:ph type="body" idx="1"/>
          </p:nvPr>
        </p:nvSpPr>
        <p:spPr>
          <a:xfrm>
            <a:off x="790836" y="1819656"/>
            <a:ext cx="10412618" cy="4672584"/>
          </a:xfrm>
          <a:prstGeom prst="rect">
            <a:avLst/>
          </a:prstGeom>
        </p:spPr>
        <p:txBody>
          <a:bodyPr vert="horz" lIns="121954" tIns="60977" rIns="121954" bIns="60977" rtlCol="0">
            <a:normAutofit/>
          </a:body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4"/>
          </p:nvPr>
        </p:nvSpPr>
        <p:spPr>
          <a:xfrm>
            <a:off x="312" y="484633"/>
            <a:ext cx="611681" cy="365125"/>
          </a:xfrm>
          <a:prstGeom prst="rect">
            <a:avLst/>
          </a:prstGeom>
        </p:spPr>
        <p:txBody>
          <a:bodyPr vert="horz" lIns="121954" tIns="60977" rIns="121954" bIns="60977" rtlCol="0" anchor="ctr"/>
          <a:lstStyle>
            <a:lvl1pPr algn="ctr">
              <a:defRPr sz="2099">
                <a:solidFill>
                  <a:schemeClr val="bg1"/>
                </a:solidFill>
                <a:latin typeface="+mj-lt"/>
              </a:defRPr>
            </a:lvl1pPr>
          </a:lstStyle>
          <a:p>
            <a:pPr rtl="0"/>
            <a:fld id="{2760AF0F-E753-4DD9-B8E5-577C039A067C}" type="slidenum">
              <a:rPr lang="en-JM" smtClean="0"/>
              <a:pPr/>
              <a:t>‹#›</a:t>
            </a:fld>
            <a:endParaRPr lang="en-JM" dirty="0"/>
          </a:p>
        </p:txBody>
      </p:sp>
    </p:spTree>
    <p:custDataLst>
      <p:custData r:id="rId14"/>
      <p:tags r:id="rId15"/>
    </p:custDataLst>
    <p:extLst>
      <p:ext uri="{BB962C8B-B14F-4D97-AF65-F5344CB8AC3E}">
        <p14:creationId xmlns:p14="http://schemas.microsoft.com/office/powerpoint/2010/main" val="21334734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defTabSz="609463" rtl="0" eaLnBrk="1" latinLnBrk="0" hangingPunct="1">
        <a:spcBef>
          <a:spcPct val="0"/>
        </a:spcBef>
        <a:buNone/>
        <a:defRPr sz="3698" b="1" i="0" kern="1200">
          <a:solidFill>
            <a:schemeClr val="tx2"/>
          </a:solidFill>
          <a:latin typeface="+mj-lt"/>
          <a:ea typeface="Titillium WebSemiBold" panose="00000700000000000000" pitchFamily="2" charset="0"/>
          <a:cs typeface="Titillium WebSemiBold" panose="00000700000000000000" pitchFamily="2" charset="0"/>
        </a:defRPr>
      </a:lvl1pPr>
    </p:titleStyle>
    <p:bodyStyle>
      <a:lvl1pPr marL="457097" indent="-457097" algn="l" defTabSz="609463" rtl="0" eaLnBrk="1" latinLnBrk="0" hangingPunct="1">
        <a:spcBef>
          <a:spcPct val="20000"/>
        </a:spcBef>
        <a:buFont typeface="Arial"/>
        <a:buChar char="•"/>
        <a:defRPr sz="2699" kern="1200">
          <a:solidFill>
            <a:schemeClr val="accent2"/>
          </a:solidFill>
          <a:latin typeface="+mn-lt"/>
          <a:ea typeface="+mn-ea"/>
          <a:cs typeface="+mn-cs"/>
        </a:defRPr>
      </a:lvl1pPr>
      <a:lvl2pPr marL="990377" indent="-380914" algn="l" defTabSz="609463" rtl="0" eaLnBrk="1" latinLnBrk="0" hangingPunct="1">
        <a:spcBef>
          <a:spcPct val="20000"/>
        </a:spcBef>
        <a:buFont typeface="Arial"/>
        <a:buChar char="–"/>
        <a:defRPr sz="2399" kern="1200">
          <a:solidFill>
            <a:schemeClr val="accent2"/>
          </a:solidFill>
          <a:latin typeface="+mn-lt"/>
          <a:ea typeface="+mn-ea"/>
          <a:cs typeface="+mn-cs"/>
        </a:defRPr>
      </a:lvl2pPr>
      <a:lvl3pPr marL="1523657" indent="-304732" algn="l" defTabSz="609463" rtl="0" eaLnBrk="1" latinLnBrk="0" hangingPunct="1">
        <a:spcBef>
          <a:spcPct val="20000"/>
        </a:spcBef>
        <a:buFont typeface="Arial"/>
        <a:buChar char="•"/>
        <a:defRPr sz="2099" kern="1200">
          <a:solidFill>
            <a:schemeClr val="accent2"/>
          </a:solidFill>
          <a:latin typeface="+mn-lt"/>
          <a:ea typeface="+mn-ea"/>
          <a:cs typeface="+mn-cs"/>
        </a:defRPr>
      </a:lvl3pPr>
      <a:lvl4pPr marL="2133120" indent="-304732" algn="l" defTabSz="609463" rtl="0" eaLnBrk="1" latinLnBrk="0" hangingPunct="1">
        <a:spcBef>
          <a:spcPct val="20000"/>
        </a:spcBef>
        <a:buFont typeface="Arial"/>
        <a:buChar char="–"/>
        <a:defRPr sz="1899" kern="1200">
          <a:solidFill>
            <a:schemeClr val="accent2"/>
          </a:solidFill>
          <a:latin typeface="+mn-lt"/>
          <a:ea typeface="+mn-ea"/>
          <a:cs typeface="+mn-cs"/>
        </a:defRPr>
      </a:lvl4pPr>
      <a:lvl5pPr marL="2742582" indent="-304732" algn="l" defTabSz="609463" rtl="0" eaLnBrk="1" latinLnBrk="0" hangingPunct="1">
        <a:spcBef>
          <a:spcPct val="20000"/>
        </a:spcBef>
        <a:buFont typeface="Arial"/>
        <a:buChar char="»"/>
        <a:defRPr sz="1899" kern="1200">
          <a:solidFill>
            <a:schemeClr val="accent2"/>
          </a:solidFill>
          <a:latin typeface="+mn-lt"/>
          <a:ea typeface="+mn-ea"/>
          <a:cs typeface="+mn-c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5" cstate="email">
            <a:alphaModFix amt="65000"/>
            <a:extLst>
              <a:ext uri="{28A0092B-C50C-407E-A947-70E740481C1C}">
                <a14:useLocalDpi xmlns:a14="http://schemas.microsoft.com/office/drawing/2010/main"/>
              </a:ext>
            </a:extLst>
          </a:blip>
          <a:stretch>
            <a:fillRect/>
          </a:stretch>
        </p:blipFill>
        <p:spPr>
          <a:xfrm>
            <a:off x="1" y="-13692"/>
            <a:ext cx="12192000" cy="6885384"/>
          </a:xfrm>
          <a:prstGeom prst="rect">
            <a:avLst/>
          </a:prstGeom>
        </p:spPr>
      </p:pic>
      <p:sp>
        <p:nvSpPr>
          <p:cNvPr id="2" name="Title Placeholder 1"/>
          <p:cNvSpPr>
            <a:spLocks noGrp="1"/>
          </p:cNvSpPr>
          <p:nvPr>
            <p:ph type="title"/>
          </p:nvPr>
        </p:nvSpPr>
        <p:spPr>
          <a:xfrm>
            <a:off x="688245" y="176213"/>
            <a:ext cx="10412617" cy="1143000"/>
          </a:xfrm>
          <a:prstGeom prst="rect">
            <a:avLst/>
          </a:prstGeom>
        </p:spPr>
        <p:txBody>
          <a:bodyPr vert="horz" lIns="121780" tIns="60890" rIns="121780" bIns="60890" rtlCol="0" anchor="ctr">
            <a:noAutofit/>
          </a:bodyPr>
          <a:lstStyle/>
          <a:p>
            <a:pPr rtl="0"/>
            <a:r>
              <a:rPr lang="fr"/>
              <a:t>Click to edit Master title style</a:t>
            </a:r>
            <a:endParaRPr lang="en-US" dirty="0"/>
          </a:p>
        </p:txBody>
      </p:sp>
      <p:sp>
        <p:nvSpPr>
          <p:cNvPr id="3" name="Text Placeholder 2"/>
          <p:cNvSpPr>
            <a:spLocks noGrp="1"/>
          </p:cNvSpPr>
          <p:nvPr>
            <p:ph type="body" idx="1"/>
          </p:nvPr>
        </p:nvSpPr>
        <p:spPr>
          <a:xfrm>
            <a:off x="686963" y="1604788"/>
            <a:ext cx="10412617" cy="4879499"/>
          </a:xfrm>
          <a:prstGeom prst="rect">
            <a:avLst/>
          </a:prstGeom>
        </p:spPr>
        <p:txBody>
          <a:bodyPr vert="horz" lIns="121780" tIns="60890" rIns="121780" bIns="60890" rtlCol="0">
            <a:noAutofit/>
          </a:body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Tree>
    <p:custDataLst>
      <p:custData r:id="rId13"/>
      <p:tags r:id="rId14"/>
    </p:custDataLst>
    <p:extLst>
      <p:ext uri="{BB962C8B-B14F-4D97-AF65-F5344CB8AC3E}">
        <p14:creationId xmlns:p14="http://schemas.microsoft.com/office/powerpoint/2010/main" val="7599050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l" defTabSz="609934" rtl="0" eaLnBrk="1" latinLnBrk="0" hangingPunct="1">
        <a:spcBef>
          <a:spcPct val="0"/>
        </a:spcBef>
        <a:buNone/>
        <a:defRPr sz="4508" b="0" kern="1200" spc="-160">
          <a:solidFill>
            <a:schemeClr val="bg2">
              <a:lumMod val="25000"/>
            </a:schemeClr>
          </a:solidFill>
          <a:latin typeface="+mj-lt"/>
          <a:ea typeface="Roboto Medium"/>
          <a:cs typeface="Roboto Medium"/>
        </a:defRPr>
      </a:lvl1pPr>
    </p:titleStyle>
    <p:bodyStyle>
      <a:lvl1pPr marL="457450" indent="-457450" algn="l" defTabSz="609934" rtl="0" eaLnBrk="1" latinLnBrk="0" hangingPunct="1">
        <a:spcBef>
          <a:spcPct val="20000"/>
        </a:spcBef>
        <a:buFont typeface="Arial"/>
        <a:buChar char="•"/>
        <a:defRPr sz="2705" kern="1200">
          <a:solidFill>
            <a:schemeClr val="tx2"/>
          </a:solidFill>
          <a:latin typeface="+mn-lt"/>
          <a:ea typeface="+mn-ea"/>
          <a:cs typeface="+mn-cs"/>
        </a:defRPr>
      </a:lvl1pPr>
      <a:lvl2pPr marL="991143" indent="-381209" algn="l" defTabSz="609934" rtl="0" eaLnBrk="1" latinLnBrk="0" hangingPunct="1">
        <a:spcBef>
          <a:spcPct val="20000"/>
        </a:spcBef>
        <a:buFont typeface="Arial"/>
        <a:buChar char="–"/>
        <a:defRPr sz="2404" kern="1200">
          <a:solidFill>
            <a:schemeClr val="tx2"/>
          </a:solidFill>
          <a:latin typeface="+mn-lt"/>
          <a:ea typeface="+mn-ea"/>
          <a:cs typeface="+mn-cs"/>
        </a:defRPr>
      </a:lvl2pPr>
      <a:lvl3pPr marL="1524835" indent="-304967" algn="l" defTabSz="609934" rtl="0" eaLnBrk="1" latinLnBrk="0" hangingPunct="1">
        <a:spcBef>
          <a:spcPct val="20000"/>
        </a:spcBef>
        <a:buFont typeface="Arial"/>
        <a:buChar char="•"/>
        <a:defRPr sz="2104" kern="1200">
          <a:solidFill>
            <a:schemeClr val="tx2"/>
          </a:solidFill>
          <a:latin typeface="+mn-lt"/>
          <a:ea typeface="+mn-ea"/>
          <a:cs typeface="+mn-cs"/>
        </a:defRPr>
      </a:lvl3pPr>
      <a:lvl4pPr marL="2134769" indent="-304967" algn="l" defTabSz="609934" rtl="0" eaLnBrk="1" latinLnBrk="0" hangingPunct="1">
        <a:spcBef>
          <a:spcPct val="20000"/>
        </a:spcBef>
        <a:buFont typeface="Arial"/>
        <a:buChar char="–"/>
        <a:defRPr sz="1903" kern="1200">
          <a:solidFill>
            <a:schemeClr val="tx2"/>
          </a:solidFill>
          <a:latin typeface="+mn-lt"/>
          <a:ea typeface="+mn-ea"/>
          <a:cs typeface="+mn-cs"/>
        </a:defRPr>
      </a:lvl4pPr>
      <a:lvl5pPr marL="2744703" indent="-304967" algn="l" defTabSz="609934" rtl="0" eaLnBrk="1" latinLnBrk="0" hangingPunct="1">
        <a:spcBef>
          <a:spcPct val="20000"/>
        </a:spcBef>
        <a:buFont typeface="Arial"/>
        <a:buChar char="»"/>
        <a:defRPr sz="1903" kern="1200">
          <a:solidFill>
            <a:schemeClr val="tx2"/>
          </a:solidFill>
          <a:latin typeface="+mn-lt"/>
          <a:ea typeface="+mn-ea"/>
          <a:cs typeface="+mn-cs"/>
        </a:defRPr>
      </a:lvl5pPr>
      <a:lvl6pPr marL="3354637" indent="-304967" algn="l" defTabSz="609934" rtl="0" eaLnBrk="1" latinLnBrk="0" hangingPunct="1">
        <a:spcBef>
          <a:spcPct val="20000"/>
        </a:spcBef>
        <a:buFont typeface="Arial"/>
        <a:buChar char="•"/>
        <a:defRPr sz="2705" kern="1200">
          <a:solidFill>
            <a:schemeClr val="tx1"/>
          </a:solidFill>
          <a:latin typeface="+mn-lt"/>
          <a:ea typeface="+mn-ea"/>
          <a:cs typeface="+mn-cs"/>
        </a:defRPr>
      </a:lvl6pPr>
      <a:lvl7pPr marL="3964571" indent="-304967" algn="l" defTabSz="609934" rtl="0" eaLnBrk="1" latinLnBrk="0" hangingPunct="1">
        <a:spcBef>
          <a:spcPct val="20000"/>
        </a:spcBef>
        <a:buFont typeface="Arial"/>
        <a:buChar char="•"/>
        <a:defRPr sz="2705" kern="1200">
          <a:solidFill>
            <a:schemeClr val="tx1"/>
          </a:solidFill>
          <a:latin typeface="+mn-lt"/>
          <a:ea typeface="+mn-ea"/>
          <a:cs typeface="+mn-cs"/>
        </a:defRPr>
      </a:lvl7pPr>
      <a:lvl8pPr marL="4574505" indent="-304967" algn="l" defTabSz="609934" rtl="0" eaLnBrk="1" latinLnBrk="0" hangingPunct="1">
        <a:spcBef>
          <a:spcPct val="20000"/>
        </a:spcBef>
        <a:buFont typeface="Arial"/>
        <a:buChar char="•"/>
        <a:defRPr sz="2705" kern="1200">
          <a:solidFill>
            <a:schemeClr val="tx1"/>
          </a:solidFill>
          <a:latin typeface="+mn-lt"/>
          <a:ea typeface="+mn-ea"/>
          <a:cs typeface="+mn-cs"/>
        </a:defRPr>
      </a:lvl8pPr>
      <a:lvl9pPr marL="5184440" indent="-304967" algn="l" defTabSz="609934" rtl="0" eaLnBrk="1" latinLnBrk="0" hangingPunct="1">
        <a:spcBef>
          <a:spcPct val="20000"/>
        </a:spcBef>
        <a:buFont typeface="Arial"/>
        <a:buChar char="•"/>
        <a:defRPr sz="2705" kern="1200">
          <a:solidFill>
            <a:schemeClr val="tx1"/>
          </a:solidFill>
          <a:latin typeface="+mn-lt"/>
          <a:ea typeface="+mn-ea"/>
          <a:cs typeface="+mn-cs"/>
        </a:defRPr>
      </a:lvl9pPr>
    </p:bodyStyle>
    <p:otherStyle>
      <a:defPPr>
        <a:defRPr lang="en-US"/>
      </a:defPPr>
      <a:lvl1pPr marL="0" algn="l" defTabSz="609934" rtl="0" eaLnBrk="1" latinLnBrk="0" hangingPunct="1">
        <a:defRPr sz="2404" kern="1200">
          <a:solidFill>
            <a:schemeClr val="tx1"/>
          </a:solidFill>
          <a:latin typeface="+mn-lt"/>
          <a:ea typeface="+mn-ea"/>
          <a:cs typeface="+mn-cs"/>
        </a:defRPr>
      </a:lvl1pPr>
      <a:lvl2pPr marL="609934" algn="l" defTabSz="609934" rtl="0" eaLnBrk="1" latinLnBrk="0" hangingPunct="1">
        <a:defRPr sz="2404" kern="1200">
          <a:solidFill>
            <a:schemeClr val="tx1"/>
          </a:solidFill>
          <a:latin typeface="+mn-lt"/>
          <a:ea typeface="+mn-ea"/>
          <a:cs typeface="+mn-cs"/>
        </a:defRPr>
      </a:lvl2pPr>
      <a:lvl3pPr marL="1219868" algn="l" defTabSz="609934" rtl="0" eaLnBrk="1" latinLnBrk="0" hangingPunct="1">
        <a:defRPr sz="2404" kern="1200">
          <a:solidFill>
            <a:schemeClr val="tx1"/>
          </a:solidFill>
          <a:latin typeface="+mn-lt"/>
          <a:ea typeface="+mn-ea"/>
          <a:cs typeface="+mn-cs"/>
        </a:defRPr>
      </a:lvl3pPr>
      <a:lvl4pPr marL="1829802" algn="l" defTabSz="609934" rtl="0" eaLnBrk="1" latinLnBrk="0" hangingPunct="1">
        <a:defRPr sz="2404" kern="1200">
          <a:solidFill>
            <a:schemeClr val="tx1"/>
          </a:solidFill>
          <a:latin typeface="+mn-lt"/>
          <a:ea typeface="+mn-ea"/>
          <a:cs typeface="+mn-cs"/>
        </a:defRPr>
      </a:lvl4pPr>
      <a:lvl5pPr marL="2439737" algn="l" defTabSz="609934" rtl="0" eaLnBrk="1" latinLnBrk="0" hangingPunct="1">
        <a:defRPr sz="2404" kern="1200">
          <a:solidFill>
            <a:schemeClr val="tx1"/>
          </a:solidFill>
          <a:latin typeface="+mn-lt"/>
          <a:ea typeface="+mn-ea"/>
          <a:cs typeface="+mn-cs"/>
        </a:defRPr>
      </a:lvl5pPr>
      <a:lvl6pPr marL="3049671" algn="l" defTabSz="609934" rtl="0" eaLnBrk="1" latinLnBrk="0" hangingPunct="1">
        <a:defRPr sz="2404" kern="1200">
          <a:solidFill>
            <a:schemeClr val="tx1"/>
          </a:solidFill>
          <a:latin typeface="+mn-lt"/>
          <a:ea typeface="+mn-ea"/>
          <a:cs typeface="+mn-cs"/>
        </a:defRPr>
      </a:lvl6pPr>
      <a:lvl7pPr marL="3659605" algn="l" defTabSz="609934" rtl="0" eaLnBrk="1" latinLnBrk="0" hangingPunct="1">
        <a:defRPr sz="2404" kern="1200">
          <a:solidFill>
            <a:schemeClr val="tx1"/>
          </a:solidFill>
          <a:latin typeface="+mn-lt"/>
          <a:ea typeface="+mn-ea"/>
          <a:cs typeface="+mn-cs"/>
        </a:defRPr>
      </a:lvl7pPr>
      <a:lvl8pPr marL="4269539" algn="l" defTabSz="609934" rtl="0" eaLnBrk="1" latinLnBrk="0" hangingPunct="1">
        <a:defRPr sz="2404" kern="1200">
          <a:solidFill>
            <a:schemeClr val="tx1"/>
          </a:solidFill>
          <a:latin typeface="+mn-lt"/>
          <a:ea typeface="+mn-ea"/>
          <a:cs typeface="+mn-cs"/>
        </a:defRPr>
      </a:lvl8pPr>
      <a:lvl9pPr marL="4879473" algn="l" defTabSz="609934" rtl="0" eaLnBrk="1" latinLnBrk="0" hangingPunct="1">
        <a:defRPr sz="24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8.xml"/><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15.png"/><Relationship Id="rId11" Type="http://schemas.openxmlformats.org/officeDocument/2006/relationships/image" Target="../media/image6.png"/><Relationship Id="rId5" Type="http://schemas.microsoft.com/office/2007/relationships/hdphoto" Target="../media/hdphoto2.wdp"/><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7.png"/><Relationship Id="rId3" Type="http://schemas.openxmlformats.org/officeDocument/2006/relationships/notesSlide" Target="../notesSlides/notesSlide19.xml"/><Relationship Id="rId7" Type="http://schemas.openxmlformats.org/officeDocument/2006/relationships/image" Target="../media/image38.png"/><Relationship Id="rId12"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15.png"/><Relationship Id="rId11" Type="http://schemas.openxmlformats.org/officeDocument/2006/relationships/image" Target="../media/image44.png"/><Relationship Id="rId5" Type="http://schemas.microsoft.com/office/2007/relationships/hdphoto" Target="../media/hdphoto2.wdp"/><Relationship Id="rId10" Type="http://schemas.openxmlformats.org/officeDocument/2006/relationships/image" Target="../media/image43.png"/><Relationship Id="rId4" Type="http://schemas.openxmlformats.org/officeDocument/2006/relationships/image" Target="../media/image14.png"/><Relationship Id="rId9" Type="http://schemas.openxmlformats.org/officeDocument/2006/relationships/image" Target="../media/image37.png"/><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8.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48.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48.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49.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50.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5.xml"/><Relationship Id="rId7" Type="http://schemas.openxmlformats.org/officeDocument/2006/relationships/image" Target="../media/image53.png"/><Relationship Id="rId2" Type="http://schemas.openxmlformats.org/officeDocument/2006/relationships/slideLayout" Target="../slideLayouts/slideLayout11.xml"/><Relationship Id="rId1" Type="http://schemas.openxmlformats.org/officeDocument/2006/relationships/tags" Target="../tags/tag51.xml"/><Relationship Id="rId6" Type="http://schemas.openxmlformats.org/officeDocument/2006/relationships/image" Target="../media/image52.png"/><Relationship Id="rId5" Type="http://schemas.openxmlformats.org/officeDocument/2006/relationships/image" Target="../media/image21.png"/><Relationship Id="rId4" Type="http://schemas.openxmlformats.org/officeDocument/2006/relationships/image" Target="../media/image51.jpeg"/><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6.xml"/><Relationship Id="rId7" Type="http://schemas.openxmlformats.org/officeDocument/2006/relationships/image" Target="../media/image17.png"/><Relationship Id="rId2" Type="http://schemas.openxmlformats.org/officeDocument/2006/relationships/slideLayout" Target="../slideLayouts/slideLayout10.xml"/><Relationship Id="rId1" Type="http://schemas.openxmlformats.org/officeDocument/2006/relationships/tags" Target="../tags/tag52.xml"/><Relationship Id="rId6" Type="http://schemas.openxmlformats.org/officeDocument/2006/relationships/image" Target="../media/image55.png"/><Relationship Id="rId5" Type="http://schemas.microsoft.com/office/2007/relationships/hdphoto" Target="../media/hdphoto3.wdp"/><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7.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57.png"/><Relationship Id="rId5" Type="http://schemas.microsoft.com/office/2007/relationships/hdphoto" Target="../media/hdphoto4.wdp"/><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8.xml"/><Relationship Id="rId7" Type="http://schemas.openxmlformats.org/officeDocument/2006/relationships/image" Target="../media/image17.png"/><Relationship Id="rId2" Type="http://schemas.openxmlformats.org/officeDocument/2006/relationships/slideLayout" Target="../slideLayouts/slideLayout10.xml"/><Relationship Id="rId1" Type="http://schemas.openxmlformats.org/officeDocument/2006/relationships/tags" Target="../tags/tag54.xml"/><Relationship Id="rId6" Type="http://schemas.openxmlformats.org/officeDocument/2006/relationships/image" Target="../media/image55.png"/><Relationship Id="rId5" Type="http://schemas.microsoft.com/office/2007/relationships/hdphoto" Target="../media/hdphoto3.wdp"/><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9.xml"/><Relationship Id="rId7" Type="http://schemas.openxmlformats.org/officeDocument/2006/relationships/image" Target="../media/image17.png"/><Relationship Id="rId2" Type="http://schemas.openxmlformats.org/officeDocument/2006/relationships/slideLayout" Target="../slideLayouts/slideLayout10.xml"/><Relationship Id="rId1" Type="http://schemas.openxmlformats.org/officeDocument/2006/relationships/tags" Target="../tags/tag5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30.xml"/><Relationship Id="rId7" Type="http://schemas.openxmlformats.org/officeDocument/2006/relationships/image" Target="../media/image62.png"/><Relationship Id="rId2" Type="http://schemas.openxmlformats.org/officeDocument/2006/relationships/slideLayout" Target="../slideLayouts/slideLayout10.xml"/><Relationship Id="rId1" Type="http://schemas.openxmlformats.org/officeDocument/2006/relationships/tags" Target="../tags/tag56.xml"/><Relationship Id="rId6" Type="http://schemas.openxmlformats.org/officeDocument/2006/relationships/image" Target="../media/image61.png"/><Relationship Id="rId5" Type="http://schemas.microsoft.com/office/2007/relationships/hdphoto" Target="../media/hdphoto3.wdp"/><Relationship Id="rId4" Type="http://schemas.openxmlformats.org/officeDocument/2006/relationships/image" Target="../media/image54.png"/><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1.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5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5.png"/><Relationship Id="rId5" Type="http://schemas.microsoft.com/office/2007/relationships/hdphoto" Target="../media/hdphoto2.wdp"/><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1" y="0"/>
            <a:ext cx="12211051" cy="6858000"/>
          </a:xfrm>
          <a:prstGeom prst="rect">
            <a:avLst/>
          </a:prstGeom>
          <a:solidFill>
            <a:schemeClr val="tx2">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pic>
        <p:nvPicPr>
          <p:cNvPr id="13" name="Picture Placeholder 12">
            <a:extLst>
              <a:ext uri="{FF2B5EF4-FFF2-40B4-BE49-F238E27FC236}">
                <a16:creationId xmlns:a16="http://schemas.microsoft.com/office/drawing/2014/main" xmlns="" id="{68B195FF-1075-4859-BD7E-7AA9B54151BE}"/>
              </a:ext>
            </a:extLst>
          </p:cNvPr>
          <p:cNvPicPr>
            <a:picLocks noGrp="1" noChangeAspect="1"/>
          </p:cNvPicPr>
          <p:nvPr>
            <p:ph type="pic" sz="quarter" idx="12"/>
          </p:nvPr>
        </p:nvPicPr>
        <p:blipFill>
          <a:blip r:embed="rId4">
            <a:extLst>
              <a:ext uri="{28A0092B-C50C-407E-A947-70E740481C1C}">
                <a14:useLocalDpi xmlns:a14="http://schemas.microsoft.com/office/drawing/2010/main"/>
              </a:ext>
            </a:extLst>
          </a:blip>
          <a:srcRect/>
          <a:stretch>
            <a:fillRect/>
          </a:stretch>
        </p:blipFill>
        <p:spPr>
          <a:xfrm>
            <a:off x="5500289" y="2102295"/>
            <a:ext cx="6884313" cy="3872426"/>
          </a:xfrm>
        </p:spPr>
      </p:pic>
      <p:sp>
        <p:nvSpPr>
          <p:cNvPr id="7" name="Content Placeholder 3"/>
          <p:cNvSpPr txBox="1">
            <a:spLocks/>
          </p:cNvSpPr>
          <p:nvPr/>
        </p:nvSpPr>
        <p:spPr>
          <a:xfrm>
            <a:off x="1005840" y="2084832"/>
            <a:ext cx="4794459" cy="460375"/>
          </a:xfrm>
          <a:prstGeom prst="rect">
            <a:avLst/>
          </a:prstGeom>
        </p:spPr>
        <p:txBody>
          <a:bodyPr vert="horz" lIns="121954" tIns="60977" rIns="121954" bIns="60977" rtlCol="0">
            <a:noAutofit/>
          </a:bodyPr>
          <a:lstStyle>
            <a:lvl1pPr marL="457097" indent="-457097" algn="l" defTabSz="609463" rtl="0" eaLnBrk="1" latinLnBrk="0" hangingPunct="1">
              <a:spcBef>
                <a:spcPct val="20000"/>
              </a:spcBef>
              <a:buFont typeface="Arial"/>
              <a:buChar char="•"/>
              <a:defRPr sz="2699" kern="1200">
                <a:solidFill>
                  <a:schemeClr val="accent2"/>
                </a:solidFill>
                <a:latin typeface="+mn-lt"/>
                <a:ea typeface="+mn-ea"/>
                <a:cs typeface="+mn-cs"/>
              </a:defRPr>
            </a:lvl1pPr>
            <a:lvl2pPr marL="990377" indent="-380914" algn="l" defTabSz="609463" rtl="0" eaLnBrk="1" latinLnBrk="0" hangingPunct="1">
              <a:spcBef>
                <a:spcPct val="20000"/>
              </a:spcBef>
              <a:buFont typeface="Arial"/>
              <a:buChar char="–"/>
              <a:defRPr sz="2399" kern="1200">
                <a:solidFill>
                  <a:schemeClr val="accent2"/>
                </a:solidFill>
                <a:latin typeface="+mn-lt"/>
                <a:ea typeface="+mn-ea"/>
                <a:cs typeface="+mn-cs"/>
              </a:defRPr>
            </a:lvl2pPr>
            <a:lvl3pPr marL="1523657" indent="-304732" algn="l" defTabSz="609463" rtl="0" eaLnBrk="1" latinLnBrk="0" hangingPunct="1">
              <a:spcBef>
                <a:spcPct val="20000"/>
              </a:spcBef>
              <a:buFont typeface="Arial"/>
              <a:buChar char="•"/>
              <a:defRPr sz="2099" kern="1200">
                <a:solidFill>
                  <a:schemeClr val="accent2"/>
                </a:solidFill>
                <a:latin typeface="+mn-lt"/>
                <a:ea typeface="+mn-ea"/>
                <a:cs typeface="+mn-cs"/>
              </a:defRPr>
            </a:lvl3pPr>
            <a:lvl4pPr marL="2133120" indent="-304732" algn="l" defTabSz="609463" rtl="0" eaLnBrk="1" latinLnBrk="0" hangingPunct="1">
              <a:spcBef>
                <a:spcPct val="20000"/>
              </a:spcBef>
              <a:buFont typeface="Arial"/>
              <a:buChar char="–"/>
              <a:defRPr sz="1899" kern="1200">
                <a:solidFill>
                  <a:schemeClr val="accent2"/>
                </a:solidFill>
                <a:latin typeface="+mn-lt"/>
                <a:ea typeface="+mn-ea"/>
                <a:cs typeface="+mn-cs"/>
              </a:defRPr>
            </a:lvl4pPr>
            <a:lvl5pPr marL="2742582" indent="-304732" algn="l" defTabSz="609463" rtl="0" eaLnBrk="1" latinLnBrk="0" hangingPunct="1">
              <a:spcBef>
                <a:spcPct val="20000"/>
              </a:spcBef>
              <a:buFont typeface="Arial"/>
              <a:buChar char="»"/>
              <a:defRPr sz="1899" kern="1200">
                <a:solidFill>
                  <a:schemeClr val="accent2"/>
                </a:solidFill>
                <a:latin typeface="+mn-lt"/>
                <a:ea typeface="+mn-ea"/>
                <a:cs typeface="+mn-c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rtl="0">
              <a:buFont typeface="Arial"/>
              <a:buNone/>
            </a:pPr>
            <a:r>
              <a:rPr lang="fr" sz="2099" dirty="0">
                <a:solidFill>
                  <a:srgbClr val="00B0F0"/>
                </a:solidFill>
                <a:latin typeface="+mj-lt"/>
                <a:cs typeface="Titillium WebSemiBold"/>
              </a:rPr>
              <a:t>Visibilité des Vaccins – </a:t>
            </a:r>
            <a:r>
              <a:rPr lang="fr" sz="2099" i="1" dirty="0">
                <a:solidFill>
                  <a:schemeClr val="bg1"/>
                </a:solidFill>
                <a:latin typeface="+mj-lt"/>
                <a:cs typeface="Titillium WebSemiBold"/>
              </a:rPr>
              <a:t>Gros plan sur</a:t>
            </a:r>
            <a:r>
              <a:rPr lang="fr" sz="2099" dirty="0">
                <a:solidFill>
                  <a:schemeClr val="bg1"/>
                </a:solidFill>
                <a:latin typeface="+mj-lt"/>
                <a:cs typeface="Titillium WebSemiBold"/>
              </a:rPr>
              <a:t> </a:t>
            </a:r>
          </a:p>
        </p:txBody>
      </p:sp>
      <p:sp>
        <p:nvSpPr>
          <p:cNvPr id="8" name="Text Placeholder 1"/>
          <p:cNvSpPr txBox="1">
            <a:spLocks/>
          </p:cNvSpPr>
          <p:nvPr/>
        </p:nvSpPr>
        <p:spPr>
          <a:xfrm>
            <a:off x="994034" y="3534688"/>
            <a:ext cx="5127366" cy="1035630"/>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dirty="0">
                <a:solidFill>
                  <a:schemeClr val="bg1"/>
                </a:solidFill>
                <a:ea typeface="Calibri"/>
              </a:rPr>
              <a:t>Une série de cours conçus pour vous aider </a:t>
            </a:r>
            <a:endParaRPr lang="fr" sz="2099" dirty="0" smtClean="0">
              <a:solidFill>
                <a:schemeClr val="bg1"/>
              </a:solidFill>
              <a:ea typeface="Calibri"/>
            </a:endParaRPr>
          </a:p>
          <a:p>
            <a:pPr marL="0" indent="0" rtl="0">
              <a:spcBef>
                <a:spcPts val="0"/>
              </a:spcBef>
              <a:buNone/>
              <a:defRPr/>
            </a:pPr>
            <a:r>
              <a:rPr lang="fr" sz="2099" dirty="0" smtClean="0">
                <a:solidFill>
                  <a:schemeClr val="bg1"/>
                </a:solidFill>
                <a:ea typeface="Calibri"/>
              </a:rPr>
              <a:t>à </a:t>
            </a:r>
            <a:r>
              <a:rPr lang="fr" sz="2099" dirty="0">
                <a:solidFill>
                  <a:schemeClr val="bg1"/>
                </a:solidFill>
                <a:ea typeface="Calibri"/>
              </a:rPr>
              <a:t>visualiser les stocks sur la plateforme ViVa.</a:t>
            </a:r>
          </a:p>
        </p:txBody>
      </p:sp>
      <p:sp>
        <p:nvSpPr>
          <p:cNvPr id="10" name="Rectangle 9"/>
          <p:cNvSpPr/>
          <p:nvPr/>
        </p:nvSpPr>
        <p:spPr>
          <a:xfrm>
            <a:off x="2" y="2232162"/>
            <a:ext cx="534049" cy="28316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latin typeface="Titillium Web" panose="00000500000000000000" pitchFamily="2" charset="0"/>
              <a:cs typeface="Titillium WebRegular"/>
            </a:endParaRPr>
          </a:p>
        </p:txBody>
      </p:sp>
      <p:sp>
        <p:nvSpPr>
          <p:cNvPr id="4" name="Slide Number Placeholder 3"/>
          <p:cNvSpPr>
            <a:spLocks noGrp="1"/>
          </p:cNvSpPr>
          <p:nvPr>
            <p:ph type="sldNum" sz="quarter" idx="11"/>
          </p:nvPr>
        </p:nvSpPr>
        <p:spPr/>
        <p:txBody>
          <a:bodyPr rtlCol="0"/>
          <a:lstStyle/>
          <a:p>
            <a:pPr rtl="0"/>
            <a:fld id="{2760AF0F-E753-4DD9-B8E5-577C039A067C}" type="slidenum">
              <a:rPr lang="en-JM" smtClean="0"/>
              <a:t>1</a:t>
            </a:fld>
            <a:endParaRPr lang="en-JM" dirty="0"/>
          </a:p>
        </p:txBody>
      </p:sp>
      <p:sp>
        <p:nvSpPr>
          <p:cNvPr id="3" name="Title 2"/>
          <p:cNvSpPr>
            <a:spLocks noGrp="1"/>
          </p:cNvSpPr>
          <p:nvPr>
            <p:ph type="title"/>
          </p:nvPr>
        </p:nvSpPr>
        <p:spPr>
          <a:xfrm>
            <a:off x="994034" y="2452710"/>
            <a:ext cx="10412618" cy="1143000"/>
          </a:xfrm>
        </p:spPr>
        <p:txBody>
          <a:bodyPr rtlCol="0">
            <a:normAutofit/>
          </a:bodyPr>
          <a:lstStyle/>
          <a:p>
            <a:pPr rtl="0"/>
            <a:r>
              <a:rPr lang="fr" sz="4800">
                <a:solidFill>
                  <a:srgbClr val="00B0F0"/>
                </a:solidFill>
              </a:rPr>
              <a:t>Scénarios ViVa</a:t>
            </a:r>
            <a:endParaRPr lang="en-US" sz="4800" dirty="0">
              <a:solidFill>
                <a:srgbClr val="00B0F0"/>
              </a:solidFill>
            </a:endParaRPr>
          </a:p>
        </p:txBody>
      </p:sp>
      <p:pic>
        <p:nvPicPr>
          <p:cNvPr id="15" name="Picture 14">
            <a:extLst>
              <a:ext uri="{FF2B5EF4-FFF2-40B4-BE49-F238E27FC236}">
                <a16:creationId xmlns:a16="http://schemas.microsoft.com/office/drawing/2014/main" xmlns="" id="{515FB768-DFDC-4CFE-A539-A838266C6BC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13755" y="1608810"/>
            <a:ext cx="6854218" cy="3973800"/>
          </a:xfrm>
          <a:prstGeom prst="rect">
            <a:avLst/>
          </a:prstGeom>
        </p:spPr>
      </p:pic>
      <p:grpSp>
        <p:nvGrpSpPr>
          <p:cNvPr id="11" name="Group 10">
            <a:extLst>
              <a:ext uri="{FF2B5EF4-FFF2-40B4-BE49-F238E27FC236}">
                <a16:creationId xmlns:a16="http://schemas.microsoft.com/office/drawing/2014/main" xmlns="" id="{66E3091E-01AB-4B10-930D-439A0C02C5C6}"/>
              </a:ext>
            </a:extLst>
          </p:cNvPr>
          <p:cNvGrpSpPr/>
          <p:nvPr/>
        </p:nvGrpSpPr>
        <p:grpSpPr>
          <a:xfrm>
            <a:off x="-19052" y="6262607"/>
            <a:ext cx="12211051" cy="691355"/>
            <a:chOff x="-19052" y="5841228"/>
            <a:chExt cx="12211051" cy="691355"/>
          </a:xfrm>
        </p:grpSpPr>
        <p:sp>
          <p:nvSpPr>
            <p:cNvPr id="12" name="Rectangle 11">
              <a:extLst>
                <a:ext uri="{FF2B5EF4-FFF2-40B4-BE49-F238E27FC236}">
                  <a16:creationId xmlns:a16="http://schemas.microsoft.com/office/drawing/2014/main" xmlns="" id="{DD05E132-E1AC-4969-A988-26BA00CD0417}"/>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en-US"/>
            </a:p>
          </p:txBody>
        </p:sp>
        <p:grpSp>
          <p:nvGrpSpPr>
            <p:cNvPr id="14" name="Group 13">
              <a:extLst>
                <a:ext uri="{FF2B5EF4-FFF2-40B4-BE49-F238E27FC236}">
                  <a16:creationId xmlns:a16="http://schemas.microsoft.com/office/drawing/2014/main" xmlns="" id="{D75EFA57-FC58-4421-B353-FA3C0433461F}"/>
                </a:ext>
              </a:extLst>
            </p:cNvPr>
            <p:cNvGrpSpPr/>
            <p:nvPr/>
          </p:nvGrpSpPr>
          <p:grpSpPr>
            <a:xfrm>
              <a:off x="896820" y="5841228"/>
              <a:ext cx="3008606" cy="691355"/>
              <a:chOff x="9119893" y="5924873"/>
              <a:chExt cx="4351365" cy="940499"/>
            </a:xfrm>
          </p:grpSpPr>
          <p:pic>
            <p:nvPicPr>
              <p:cNvPr id="17" name="Picture 16">
                <a:extLst>
                  <a:ext uri="{FF2B5EF4-FFF2-40B4-BE49-F238E27FC236}">
                    <a16:creationId xmlns:a16="http://schemas.microsoft.com/office/drawing/2014/main" xmlns="" id="{42880E22-2070-4A15-83B6-527C52A147E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18" name="Picture 17">
                <a:extLst>
                  <a:ext uri="{FF2B5EF4-FFF2-40B4-BE49-F238E27FC236}">
                    <a16:creationId xmlns:a16="http://schemas.microsoft.com/office/drawing/2014/main" xmlns="" id="{55BFEB71-1E1D-47AA-A364-A391353B583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6" name="Straight Connector 15">
              <a:extLst>
                <a:ext uri="{FF2B5EF4-FFF2-40B4-BE49-F238E27FC236}">
                  <a16:creationId xmlns:a16="http://schemas.microsoft.com/office/drawing/2014/main" xmlns="" id="{A16C33D5-0DDE-4C8C-8F4E-A1A22458724F}"/>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987616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10</a:t>
            </a:fld>
            <a:endParaRPr lang="en-JM" dirty="0"/>
          </a:p>
        </p:txBody>
      </p:sp>
      <p:sp>
        <p:nvSpPr>
          <p:cNvPr id="9" name="Text Placeholder 1"/>
          <p:cNvSpPr txBox="1">
            <a:spLocks/>
          </p:cNvSpPr>
          <p:nvPr/>
        </p:nvSpPr>
        <p:spPr>
          <a:xfrm>
            <a:off x="4448175" y="1971674"/>
            <a:ext cx="2514600" cy="1221902"/>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dirty="0">
                <a:solidFill>
                  <a:schemeClr val="bg1"/>
                </a:solidFill>
                <a:ea typeface="Calibri"/>
              </a:rPr>
              <a:t>À ce jour, le stock de vaccins contre la rougeole est inférieur au niveau minimum.</a:t>
            </a:r>
            <a:endParaRPr lang="en-JM" sz="1800" dirty="0">
              <a:solidFill>
                <a:schemeClr val="bg1"/>
              </a:solidFill>
              <a:ea typeface="Calibri"/>
            </a:endParaRPr>
          </a:p>
        </p:txBody>
      </p:sp>
      <p:sp>
        <p:nvSpPr>
          <p:cNvPr id="5" name="Rectangle 4">
            <a:extLst>
              <a:ext uri="{FF2B5EF4-FFF2-40B4-BE49-F238E27FC236}">
                <a16:creationId xmlns:a16="http://schemas.microsoft.com/office/drawing/2014/main" xmlns="" id="{A5716581-F436-463B-9A7E-AEEE5C1DC4E6}"/>
              </a:ext>
            </a:extLst>
          </p:cNvPr>
          <p:cNvSpPr/>
          <p:nvPr/>
        </p:nvSpPr>
        <p:spPr>
          <a:xfrm>
            <a:off x="1708150" y="684640"/>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cxnSp>
        <p:nvCxnSpPr>
          <p:cNvPr id="3" name="Straight Arrow Connector 2">
            <a:extLst>
              <a:ext uri="{FF2B5EF4-FFF2-40B4-BE49-F238E27FC236}">
                <a16:creationId xmlns:a16="http://schemas.microsoft.com/office/drawing/2014/main" xmlns="" id="{4089155D-27F2-4E04-9653-9010508F7AB8}"/>
              </a:ext>
            </a:extLst>
          </p:cNvPr>
          <p:cNvCxnSpPr/>
          <p:nvPr/>
        </p:nvCxnSpPr>
        <p:spPr>
          <a:xfrm flipH="1">
            <a:off x="3429000" y="3095625"/>
            <a:ext cx="1019175" cy="1381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xmlns="" id="{A78332D7-4CC0-4378-B2D8-AFCEB965AC3F}"/>
              </a:ext>
            </a:extLst>
          </p:cNvPr>
          <p:cNvSpPr/>
          <p:nvPr/>
        </p:nvSpPr>
        <p:spPr>
          <a:xfrm>
            <a:off x="104775" y="1323975"/>
            <a:ext cx="6029325" cy="4572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pic>
        <p:nvPicPr>
          <p:cNvPr id="2" name="Picture 1">
            <a:extLst>
              <a:ext uri="{FF2B5EF4-FFF2-40B4-BE49-F238E27FC236}">
                <a16:creationId xmlns:a16="http://schemas.microsoft.com/office/drawing/2014/main" xmlns="" id="{7001EA9C-858A-4144-939F-D08109554716}"/>
              </a:ext>
            </a:extLst>
          </p:cNvPr>
          <p:cNvPicPr>
            <a:picLocks noChangeAspect="1"/>
          </p:cNvPicPr>
          <p:nvPr/>
        </p:nvPicPr>
        <p:blipFill rotWithShape="1">
          <a:blip r:embed="rId5"/>
          <a:srcRect b="10301"/>
          <a:stretch/>
        </p:blipFill>
        <p:spPr>
          <a:xfrm flipH="1">
            <a:off x="538420" y="3544165"/>
            <a:ext cx="2798307" cy="2772552"/>
          </a:xfrm>
          <a:prstGeom prst="rect">
            <a:avLst/>
          </a:prstGeom>
        </p:spPr>
      </p:pic>
    </p:spTree>
    <p:custDataLst>
      <p:tags r:id="rId1"/>
    </p:custDataLst>
    <p:extLst>
      <p:ext uri="{BB962C8B-B14F-4D97-AF65-F5344CB8AC3E}">
        <p14:creationId xmlns:p14="http://schemas.microsoft.com/office/powerpoint/2010/main" val="412182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11</a:t>
            </a:fld>
            <a:endParaRPr lang="en-JM" dirty="0"/>
          </a:p>
        </p:txBody>
      </p:sp>
      <p:sp>
        <p:nvSpPr>
          <p:cNvPr id="9" name="Text Placeholder 1"/>
          <p:cNvSpPr txBox="1">
            <a:spLocks/>
          </p:cNvSpPr>
          <p:nvPr/>
        </p:nvSpPr>
        <p:spPr>
          <a:xfrm>
            <a:off x="3433762" y="2546748"/>
            <a:ext cx="2905125" cy="1266825"/>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D’après nos estimations de consommation, nous devrions être en rupture de stock d’ici six semaines.</a:t>
            </a:r>
            <a:endParaRPr lang="en-JM" sz="1800" dirty="0">
              <a:solidFill>
                <a:schemeClr val="bg1"/>
              </a:solidFill>
              <a:ea typeface="Calibri"/>
            </a:endParaRPr>
          </a:p>
        </p:txBody>
      </p:sp>
      <p:pic>
        <p:nvPicPr>
          <p:cNvPr id="19" name="Picture 18">
            <a:extLst>
              <a:ext uri="{FF2B5EF4-FFF2-40B4-BE49-F238E27FC236}">
                <a16:creationId xmlns:a16="http://schemas.microsoft.com/office/drawing/2014/main" xmlns="" id="{BBDE7F61-B7DE-4EBC-B6C8-1207F096D6B6}"/>
              </a:ext>
            </a:extLst>
          </p:cNvPr>
          <p:cNvPicPr>
            <a:picLocks noChangeAspect="1"/>
          </p:cNvPicPr>
          <p:nvPr/>
        </p:nvPicPr>
        <p:blipFill rotWithShape="1">
          <a:blip r:embed="rId5">
            <a:extLst>
              <a:ext uri="{28A0092B-C50C-407E-A947-70E740481C1C}">
                <a14:useLocalDpi xmlns:a14="http://schemas.microsoft.com/office/drawing/2010/main" val="0"/>
              </a:ext>
            </a:extLst>
          </a:blip>
          <a:srcRect b="38722"/>
          <a:stretch/>
        </p:blipFill>
        <p:spPr>
          <a:xfrm>
            <a:off x="8024170" y="2546748"/>
            <a:ext cx="2759444" cy="3769043"/>
          </a:xfrm>
          <a:prstGeom prst="rect">
            <a:avLst/>
          </a:prstGeom>
        </p:spPr>
      </p:pic>
      <p:sp>
        <p:nvSpPr>
          <p:cNvPr id="5" name="Rectangle 4">
            <a:extLst>
              <a:ext uri="{FF2B5EF4-FFF2-40B4-BE49-F238E27FC236}">
                <a16:creationId xmlns:a16="http://schemas.microsoft.com/office/drawing/2014/main" xmlns="" id="{A5716581-F436-463B-9A7E-AEEE5C1DC4E6}"/>
              </a:ext>
            </a:extLst>
          </p:cNvPr>
          <p:cNvSpPr/>
          <p:nvPr/>
        </p:nvSpPr>
        <p:spPr>
          <a:xfrm>
            <a:off x="1708150" y="684640"/>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6" name="Callout: Bent Line with Accent Bar 5">
            <a:extLst>
              <a:ext uri="{FF2B5EF4-FFF2-40B4-BE49-F238E27FC236}">
                <a16:creationId xmlns:a16="http://schemas.microsoft.com/office/drawing/2014/main" xmlns="" id="{846F9A00-294F-449C-92C0-C761729A9811}"/>
              </a:ext>
            </a:extLst>
          </p:cNvPr>
          <p:cNvSpPr/>
          <p:nvPr/>
        </p:nvSpPr>
        <p:spPr>
          <a:xfrm flipH="1" flipV="1">
            <a:off x="3324224" y="4772024"/>
            <a:ext cx="923925" cy="509290"/>
          </a:xfrm>
          <a:prstGeom prst="accentCallout2">
            <a:avLst>
              <a:gd name="adj1" fmla="val 18750"/>
              <a:gd name="adj2" fmla="val -8333"/>
              <a:gd name="adj3" fmla="val 18750"/>
              <a:gd name="adj4" fmla="val -16667"/>
              <a:gd name="adj5" fmla="val 66077"/>
              <a:gd name="adj6" fmla="val -201306"/>
            </a:avLst>
          </a:prstGeom>
          <a:solidFill>
            <a:schemeClr val="bg2">
              <a:alpha val="25000"/>
            </a:schemeClr>
          </a:solidFill>
          <a:ln w="57150">
            <a:solidFill>
              <a:schemeClr val="tx1"/>
            </a:solidFill>
          </a:ln>
          <a:effectLst>
            <a:glow rad="101600">
              <a:srgbClr val="00B0F0">
                <a:alpha val="47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7" name="Rectangle 6">
            <a:extLst>
              <a:ext uri="{FF2B5EF4-FFF2-40B4-BE49-F238E27FC236}">
                <a16:creationId xmlns:a16="http://schemas.microsoft.com/office/drawing/2014/main" xmlns="" id="{BF449C14-DB09-48FE-B9BB-F4824010C27E}"/>
              </a:ext>
            </a:extLst>
          </p:cNvPr>
          <p:cNvSpPr/>
          <p:nvPr/>
        </p:nvSpPr>
        <p:spPr>
          <a:xfrm>
            <a:off x="104775" y="1323975"/>
            <a:ext cx="6029325" cy="4572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1669055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12</a:t>
            </a:fld>
            <a:endParaRPr lang="en-JM" dirty="0"/>
          </a:p>
        </p:txBody>
      </p:sp>
      <p:sp>
        <p:nvSpPr>
          <p:cNvPr id="9" name="Text Placeholder 1"/>
          <p:cNvSpPr txBox="1">
            <a:spLocks/>
          </p:cNvSpPr>
          <p:nvPr/>
        </p:nvSpPr>
        <p:spPr>
          <a:xfrm>
            <a:off x="8058150" y="4747033"/>
            <a:ext cx="3814763" cy="967967"/>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La plateforme ViVa indique l’arrivée d’une commande confirmée d’ici trois mois.</a:t>
            </a:r>
            <a:endParaRPr lang="en-JM" sz="1800" dirty="0">
              <a:solidFill>
                <a:schemeClr val="bg1"/>
              </a:solidFill>
              <a:ea typeface="Calibri"/>
            </a:endParaRPr>
          </a:p>
        </p:txBody>
      </p:sp>
      <p:sp>
        <p:nvSpPr>
          <p:cNvPr id="5" name="Rectangle 4">
            <a:extLst>
              <a:ext uri="{FF2B5EF4-FFF2-40B4-BE49-F238E27FC236}">
                <a16:creationId xmlns:a16="http://schemas.microsoft.com/office/drawing/2014/main" xmlns="" id="{A5716581-F436-463B-9A7E-AEEE5C1DC4E6}"/>
              </a:ext>
            </a:extLst>
          </p:cNvPr>
          <p:cNvSpPr/>
          <p:nvPr/>
        </p:nvSpPr>
        <p:spPr>
          <a:xfrm>
            <a:off x="1708150" y="684640"/>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7" name="Callout: Bent Line with Accent Bar 6">
            <a:extLst>
              <a:ext uri="{FF2B5EF4-FFF2-40B4-BE49-F238E27FC236}">
                <a16:creationId xmlns:a16="http://schemas.microsoft.com/office/drawing/2014/main" xmlns="" id="{308A1FEE-403B-48E8-B2FC-A45D9A9C7FFB}"/>
              </a:ext>
            </a:extLst>
          </p:cNvPr>
          <p:cNvSpPr/>
          <p:nvPr/>
        </p:nvSpPr>
        <p:spPr>
          <a:xfrm flipH="1" flipV="1">
            <a:off x="3314698" y="2219324"/>
            <a:ext cx="1876426" cy="223539"/>
          </a:xfrm>
          <a:prstGeom prst="accentCallout2">
            <a:avLst>
              <a:gd name="adj1" fmla="val 74858"/>
              <a:gd name="adj2" fmla="val -4780"/>
              <a:gd name="adj3" fmla="val 74858"/>
              <a:gd name="adj4" fmla="val -181134"/>
              <a:gd name="adj5" fmla="val -1043741"/>
              <a:gd name="adj6" fmla="val -220595"/>
            </a:avLst>
          </a:prstGeom>
          <a:solidFill>
            <a:schemeClr val="bg2">
              <a:alpha val="25000"/>
            </a:schemeClr>
          </a:solidFill>
          <a:ln w="57150">
            <a:solidFill>
              <a:schemeClr val="tx1"/>
            </a:solidFill>
          </a:ln>
          <a:effectLst>
            <a:glow rad="101600">
              <a:srgbClr val="00B0F0">
                <a:alpha val="47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8" name="Rectangle 7">
            <a:extLst>
              <a:ext uri="{FF2B5EF4-FFF2-40B4-BE49-F238E27FC236}">
                <a16:creationId xmlns:a16="http://schemas.microsoft.com/office/drawing/2014/main" xmlns="" id="{0ED4914C-B08D-4ED8-80CC-042711BF8C53}"/>
              </a:ext>
            </a:extLst>
          </p:cNvPr>
          <p:cNvSpPr/>
          <p:nvPr/>
        </p:nvSpPr>
        <p:spPr>
          <a:xfrm>
            <a:off x="161925" y="1236851"/>
            <a:ext cx="6029325" cy="4572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pic>
        <p:nvPicPr>
          <p:cNvPr id="3" name="Picture 2">
            <a:extLst>
              <a:ext uri="{FF2B5EF4-FFF2-40B4-BE49-F238E27FC236}">
                <a16:creationId xmlns:a16="http://schemas.microsoft.com/office/drawing/2014/main" xmlns="" id="{CA2099E4-8568-4CF7-94EF-4934BB607962}"/>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3844" b="38734"/>
          <a:stretch/>
        </p:blipFill>
        <p:spPr>
          <a:xfrm>
            <a:off x="5424488" y="3754056"/>
            <a:ext cx="2633662" cy="2510109"/>
          </a:xfrm>
          <a:prstGeom prst="rect">
            <a:avLst/>
          </a:prstGeom>
        </p:spPr>
      </p:pic>
    </p:spTree>
    <p:custDataLst>
      <p:tags r:id="rId1"/>
    </p:custDataLst>
    <p:extLst>
      <p:ext uri="{BB962C8B-B14F-4D97-AF65-F5344CB8AC3E}">
        <p14:creationId xmlns:p14="http://schemas.microsoft.com/office/powerpoint/2010/main" val="107620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13</a:t>
            </a:fld>
            <a:endParaRPr lang="en-JM" dirty="0"/>
          </a:p>
        </p:txBody>
      </p:sp>
      <p:sp>
        <p:nvSpPr>
          <p:cNvPr id="9" name="Text Placeholder 1"/>
          <p:cNvSpPr txBox="1">
            <a:spLocks/>
          </p:cNvSpPr>
          <p:nvPr/>
        </p:nvSpPr>
        <p:spPr>
          <a:xfrm>
            <a:off x="8658226" y="4117204"/>
            <a:ext cx="3105150" cy="807221"/>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Par ailleurs, une commande prévue reste à confirmer. </a:t>
            </a:r>
            <a:endParaRPr lang="en-JM" sz="1800" dirty="0">
              <a:solidFill>
                <a:schemeClr val="bg1"/>
              </a:solidFill>
              <a:ea typeface="Calibri"/>
            </a:endParaRPr>
          </a:p>
        </p:txBody>
      </p:sp>
      <p:sp>
        <p:nvSpPr>
          <p:cNvPr id="5" name="Rectangle 4">
            <a:extLst>
              <a:ext uri="{FF2B5EF4-FFF2-40B4-BE49-F238E27FC236}">
                <a16:creationId xmlns:a16="http://schemas.microsoft.com/office/drawing/2014/main" xmlns="" id="{A5716581-F436-463B-9A7E-AEEE5C1DC4E6}"/>
              </a:ext>
            </a:extLst>
          </p:cNvPr>
          <p:cNvSpPr/>
          <p:nvPr/>
        </p:nvSpPr>
        <p:spPr>
          <a:xfrm>
            <a:off x="1708150" y="684640"/>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8" name="Rectangle 7">
            <a:extLst>
              <a:ext uri="{FF2B5EF4-FFF2-40B4-BE49-F238E27FC236}">
                <a16:creationId xmlns:a16="http://schemas.microsoft.com/office/drawing/2014/main" xmlns="" id="{F1D9EAC4-6304-4B1C-A6BC-3F5DE406326F}"/>
              </a:ext>
            </a:extLst>
          </p:cNvPr>
          <p:cNvSpPr/>
          <p:nvPr/>
        </p:nvSpPr>
        <p:spPr>
          <a:xfrm>
            <a:off x="104775" y="1285875"/>
            <a:ext cx="6029325" cy="4572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pic>
        <p:nvPicPr>
          <p:cNvPr id="2" name="Picture 1">
            <a:extLst>
              <a:ext uri="{FF2B5EF4-FFF2-40B4-BE49-F238E27FC236}">
                <a16:creationId xmlns:a16="http://schemas.microsoft.com/office/drawing/2014/main" xmlns="" id="{DDCD689F-D799-429A-B9AD-518CC731BF1E}"/>
              </a:ext>
            </a:extLst>
          </p:cNvPr>
          <p:cNvPicPr>
            <a:picLocks noChangeAspect="1"/>
          </p:cNvPicPr>
          <p:nvPr/>
        </p:nvPicPr>
        <p:blipFill>
          <a:blip r:embed="rId5"/>
          <a:stretch>
            <a:fillRect/>
          </a:stretch>
        </p:blipFill>
        <p:spPr>
          <a:xfrm>
            <a:off x="6839178" y="3715104"/>
            <a:ext cx="2536050" cy="2418641"/>
          </a:xfrm>
          <a:prstGeom prst="rect">
            <a:avLst/>
          </a:prstGeom>
        </p:spPr>
      </p:pic>
    </p:spTree>
    <p:custDataLst>
      <p:tags r:id="rId1"/>
    </p:custDataLst>
    <p:extLst>
      <p:ext uri="{BB962C8B-B14F-4D97-AF65-F5344CB8AC3E}">
        <p14:creationId xmlns:p14="http://schemas.microsoft.com/office/powerpoint/2010/main" val="338725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D44727-ABA2-4CCF-BEEC-CC7AD52293C6}"/>
              </a:ext>
            </a:extLst>
          </p:cNvPr>
          <p:cNvSpPr/>
          <p:nvPr/>
        </p:nvSpPr>
        <p:spPr>
          <a:xfrm>
            <a:off x="104775" y="1323975"/>
            <a:ext cx="6029325" cy="9715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14</a:t>
            </a:fld>
            <a:endParaRPr lang="en-JM" dirty="0"/>
          </a:p>
        </p:txBody>
      </p:sp>
      <p:sp>
        <p:nvSpPr>
          <p:cNvPr id="9" name="Text Placeholder 1"/>
          <p:cNvSpPr txBox="1">
            <a:spLocks/>
          </p:cNvSpPr>
          <p:nvPr/>
        </p:nvSpPr>
        <p:spPr>
          <a:xfrm>
            <a:off x="3553033" y="1681162"/>
            <a:ext cx="2466767" cy="1607948"/>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L’arrivée de la commande confirmée est trop éloignée dans le temps pour empêcher une rupture de stock imminente.</a:t>
            </a:r>
          </a:p>
          <a:p>
            <a:pPr marL="0" indent="0" rtl="0">
              <a:spcBef>
                <a:spcPts val="0"/>
              </a:spcBef>
              <a:buNone/>
              <a:defRPr/>
            </a:pPr>
            <a:endParaRPr lang="en-JM" sz="1600" dirty="0">
              <a:solidFill>
                <a:schemeClr val="bg1"/>
              </a:solidFill>
              <a:ea typeface="Calibri"/>
            </a:endParaRPr>
          </a:p>
        </p:txBody>
      </p:sp>
      <p:sp>
        <p:nvSpPr>
          <p:cNvPr id="5" name="Rectangle 4">
            <a:extLst>
              <a:ext uri="{FF2B5EF4-FFF2-40B4-BE49-F238E27FC236}">
                <a16:creationId xmlns:a16="http://schemas.microsoft.com/office/drawing/2014/main" xmlns="" id="{A5716581-F436-463B-9A7E-AEEE5C1DC4E6}"/>
              </a:ext>
            </a:extLst>
          </p:cNvPr>
          <p:cNvSpPr/>
          <p:nvPr/>
        </p:nvSpPr>
        <p:spPr>
          <a:xfrm>
            <a:off x="1708150" y="684640"/>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pic>
        <p:nvPicPr>
          <p:cNvPr id="7" name="Picture 6">
            <a:extLst>
              <a:ext uri="{FF2B5EF4-FFF2-40B4-BE49-F238E27FC236}">
                <a16:creationId xmlns:a16="http://schemas.microsoft.com/office/drawing/2014/main" xmlns="" id="{9138294E-6660-41FB-88DF-9D1A9A0E81FB}"/>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9167812" y="1940104"/>
            <a:ext cx="1900238" cy="4346398"/>
          </a:xfrm>
          <a:prstGeom prst="rect">
            <a:avLst/>
          </a:prstGeom>
        </p:spPr>
      </p:pic>
      <p:cxnSp>
        <p:nvCxnSpPr>
          <p:cNvPr id="3" name="Straight Arrow Connector 2">
            <a:extLst>
              <a:ext uri="{FF2B5EF4-FFF2-40B4-BE49-F238E27FC236}">
                <a16:creationId xmlns:a16="http://schemas.microsoft.com/office/drawing/2014/main" xmlns="" id="{1C64607C-A844-4239-A217-124C79D92941}"/>
              </a:ext>
            </a:extLst>
          </p:cNvPr>
          <p:cNvCxnSpPr>
            <a:cxnSpLocks/>
            <a:stCxn id="9" idx="2"/>
          </p:cNvCxnSpPr>
          <p:nvPr/>
        </p:nvCxnSpPr>
        <p:spPr>
          <a:xfrm>
            <a:off x="4786417" y="3289110"/>
            <a:ext cx="157058" cy="12257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xmlns="" id="{613F1BA3-4530-490E-9256-E3C379E4AAFB}"/>
              </a:ext>
            </a:extLst>
          </p:cNvPr>
          <p:cNvPicPr>
            <a:picLocks noChangeAspect="1"/>
          </p:cNvPicPr>
          <p:nvPr/>
        </p:nvPicPr>
        <p:blipFill>
          <a:blip r:embed="rId6"/>
          <a:stretch>
            <a:fillRect/>
          </a:stretch>
        </p:blipFill>
        <p:spPr>
          <a:xfrm>
            <a:off x="111255" y="2416968"/>
            <a:ext cx="2365453" cy="3889585"/>
          </a:xfrm>
          <a:prstGeom prst="rect">
            <a:avLst/>
          </a:prstGeom>
        </p:spPr>
      </p:pic>
    </p:spTree>
    <p:custDataLst>
      <p:tags r:id="rId1"/>
    </p:custDataLst>
    <p:extLst>
      <p:ext uri="{BB962C8B-B14F-4D97-AF65-F5344CB8AC3E}">
        <p14:creationId xmlns:p14="http://schemas.microsoft.com/office/powerpoint/2010/main" val="622991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D44727-ABA2-4CCF-BEEC-CC7AD52293C6}"/>
              </a:ext>
            </a:extLst>
          </p:cNvPr>
          <p:cNvSpPr/>
          <p:nvPr/>
        </p:nvSpPr>
        <p:spPr>
          <a:xfrm>
            <a:off x="104775" y="1323975"/>
            <a:ext cx="6029325" cy="9715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15</a:t>
            </a:fld>
            <a:endParaRPr lang="en-JM" dirty="0"/>
          </a:p>
        </p:txBody>
      </p:sp>
      <p:pic>
        <p:nvPicPr>
          <p:cNvPr id="19" name="Picture 18">
            <a:extLst>
              <a:ext uri="{FF2B5EF4-FFF2-40B4-BE49-F238E27FC236}">
                <a16:creationId xmlns:a16="http://schemas.microsoft.com/office/drawing/2014/main" xmlns="" id="{BBDE7F61-B7DE-4EBC-B6C8-1207F096D6B6}"/>
              </a:ext>
            </a:extLst>
          </p:cNvPr>
          <p:cNvPicPr>
            <a:picLocks noChangeAspect="1"/>
          </p:cNvPicPr>
          <p:nvPr/>
        </p:nvPicPr>
        <p:blipFill rotWithShape="1">
          <a:blip r:embed="rId5">
            <a:extLst>
              <a:ext uri="{28A0092B-C50C-407E-A947-70E740481C1C}">
                <a14:useLocalDpi xmlns:a14="http://schemas.microsoft.com/office/drawing/2010/main" val="0"/>
              </a:ext>
            </a:extLst>
          </a:blip>
          <a:srcRect b="43703"/>
          <a:stretch/>
        </p:blipFill>
        <p:spPr>
          <a:xfrm>
            <a:off x="675881" y="2436479"/>
            <a:ext cx="2181157" cy="3877636"/>
          </a:xfrm>
          <a:prstGeom prst="rect">
            <a:avLst/>
          </a:prstGeom>
        </p:spPr>
      </p:pic>
      <p:sp>
        <p:nvSpPr>
          <p:cNvPr id="5" name="Rectangle 4">
            <a:extLst>
              <a:ext uri="{FF2B5EF4-FFF2-40B4-BE49-F238E27FC236}">
                <a16:creationId xmlns:a16="http://schemas.microsoft.com/office/drawing/2014/main" xmlns="" id="{A5716581-F436-463B-9A7E-AEEE5C1DC4E6}"/>
              </a:ext>
            </a:extLst>
          </p:cNvPr>
          <p:cNvSpPr/>
          <p:nvPr/>
        </p:nvSpPr>
        <p:spPr>
          <a:xfrm>
            <a:off x="1708150" y="684640"/>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pic>
        <p:nvPicPr>
          <p:cNvPr id="7" name="Picture 6">
            <a:extLst>
              <a:ext uri="{FF2B5EF4-FFF2-40B4-BE49-F238E27FC236}">
                <a16:creationId xmlns:a16="http://schemas.microsoft.com/office/drawing/2014/main" xmlns="" id="{9138294E-6660-41FB-88DF-9D1A9A0E81FB}"/>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8667750" y="2197281"/>
            <a:ext cx="2342523" cy="4116834"/>
          </a:xfrm>
          <a:prstGeom prst="rect">
            <a:avLst/>
          </a:prstGeom>
        </p:spPr>
      </p:pic>
      <p:sp>
        <p:nvSpPr>
          <p:cNvPr id="14" name="Text Placeholder 1">
            <a:extLst>
              <a:ext uri="{FF2B5EF4-FFF2-40B4-BE49-F238E27FC236}">
                <a16:creationId xmlns:a16="http://schemas.microsoft.com/office/drawing/2014/main" xmlns="" id="{1CCE074A-2E20-4F08-BF00-35ECDF4A7E51}"/>
              </a:ext>
            </a:extLst>
          </p:cNvPr>
          <p:cNvSpPr txBox="1">
            <a:spLocks/>
          </p:cNvSpPr>
          <p:nvPr/>
        </p:nvSpPr>
        <p:spPr>
          <a:xfrm>
            <a:off x="3406269" y="1687299"/>
            <a:ext cx="2538308" cy="1438038"/>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dirty="0">
                <a:solidFill>
                  <a:schemeClr val="bg1"/>
                </a:solidFill>
                <a:ea typeface="Calibri"/>
              </a:rPr>
              <a:t>Le stock descendra en deçà du niveau minimum en l’espace d’un mois après réception.</a:t>
            </a:r>
          </a:p>
          <a:p>
            <a:pPr marL="0" indent="0" rtl="0">
              <a:spcBef>
                <a:spcPts val="0"/>
              </a:spcBef>
              <a:buNone/>
              <a:defRPr/>
            </a:pPr>
            <a:endParaRPr lang="en-JM" sz="1800" dirty="0">
              <a:solidFill>
                <a:schemeClr val="bg1"/>
              </a:solidFill>
              <a:ea typeface="Calibri"/>
            </a:endParaRPr>
          </a:p>
        </p:txBody>
      </p:sp>
      <p:cxnSp>
        <p:nvCxnSpPr>
          <p:cNvPr id="11" name="Straight Arrow Connector 10">
            <a:extLst>
              <a:ext uri="{FF2B5EF4-FFF2-40B4-BE49-F238E27FC236}">
                <a16:creationId xmlns:a16="http://schemas.microsoft.com/office/drawing/2014/main" xmlns="" id="{931D8066-1CBC-4BC9-A46A-D5520258C6C3}"/>
              </a:ext>
            </a:extLst>
          </p:cNvPr>
          <p:cNvCxnSpPr>
            <a:cxnSpLocks/>
            <a:stCxn id="14" idx="2"/>
          </p:cNvCxnSpPr>
          <p:nvPr/>
        </p:nvCxnSpPr>
        <p:spPr>
          <a:xfrm>
            <a:off x="4675423" y="3125337"/>
            <a:ext cx="1734903" cy="11513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91770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D44727-ABA2-4CCF-BEEC-CC7AD52293C6}"/>
              </a:ext>
            </a:extLst>
          </p:cNvPr>
          <p:cNvSpPr/>
          <p:nvPr/>
        </p:nvSpPr>
        <p:spPr>
          <a:xfrm>
            <a:off x="104775" y="1323975"/>
            <a:ext cx="6029325" cy="9715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16</a:t>
            </a:fld>
            <a:endParaRPr lang="en-JM" dirty="0"/>
          </a:p>
        </p:txBody>
      </p:sp>
      <p:pic>
        <p:nvPicPr>
          <p:cNvPr id="19" name="Picture 18">
            <a:extLst>
              <a:ext uri="{FF2B5EF4-FFF2-40B4-BE49-F238E27FC236}">
                <a16:creationId xmlns:a16="http://schemas.microsoft.com/office/drawing/2014/main" xmlns="" id="{BBDE7F61-B7DE-4EBC-B6C8-1207F096D6B6}"/>
              </a:ext>
            </a:extLst>
          </p:cNvPr>
          <p:cNvPicPr>
            <a:picLocks noChangeAspect="1"/>
          </p:cNvPicPr>
          <p:nvPr/>
        </p:nvPicPr>
        <p:blipFill rotWithShape="1">
          <a:blip r:embed="rId5">
            <a:extLst>
              <a:ext uri="{28A0092B-C50C-407E-A947-70E740481C1C}">
                <a14:useLocalDpi xmlns:a14="http://schemas.microsoft.com/office/drawing/2010/main" val="0"/>
              </a:ext>
            </a:extLst>
          </a:blip>
          <a:srcRect b="42018"/>
          <a:stretch/>
        </p:blipFill>
        <p:spPr>
          <a:xfrm flipH="1">
            <a:off x="858538" y="2158458"/>
            <a:ext cx="1699223" cy="4124307"/>
          </a:xfrm>
          <a:prstGeom prst="rect">
            <a:avLst/>
          </a:prstGeom>
        </p:spPr>
      </p:pic>
      <p:sp>
        <p:nvSpPr>
          <p:cNvPr id="5" name="Rectangle 4">
            <a:extLst>
              <a:ext uri="{FF2B5EF4-FFF2-40B4-BE49-F238E27FC236}">
                <a16:creationId xmlns:a16="http://schemas.microsoft.com/office/drawing/2014/main" xmlns="" id="{A5716581-F436-463B-9A7E-AEEE5C1DC4E6}"/>
              </a:ext>
            </a:extLst>
          </p:cNvPr>
          <p:cNvSpPr/>
          <p:nvPr/>
        </p:nvSpPr>
        <p:spPr>
          <a:xfrm>
            <a:off x="1708150" y="684640"/>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4" name="Text Placeholder 1">
            <a:extLst>
              <a:ext uri="{FF2B5EF4-FFF2-40B4-BE49-F238E27FC236}">
                <a16:creationId xmlns:a16="http://schemas.microsoft.com/office/drawing/2014/main" xmlns="" id="{1CCE074A-2E20-4F08-BF00-35ECDF4A7E51}"/>
              </a:ext>
            </a:extLst>
          </p:cNvPr>
          <p:cNvSpPr txBox="1">
            <a:spLocks/>
          </p:cNvSpPr>
          <p:nvPr/>
        </p:nvSpPr>
        <p:spPr>
          <a:xfrm>
            <a:off x="6653627" y="2210900"/>
            <a:ext cx="2076449" cy="859158"/>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Cette quantité de doses de vaccins est insuffisante.</a:t>
            </a:r>
          </a:p>
          <a:p>
            <a:pPr marL="0" indent="0" rtl="0">
              <a:spcBef>
                <a:spcPts val="0"/>
              </a:spcBef>
              <a:buNone/>
              <a:defRPr/>
            </a:pPr>
            <a:endParaRPr lang="en-JM" sz="1800" dirty="0">
              <a:solidFill>
                <a:schemeClr val="bg1"/>
              </a:solidFill>
              <a:ea typeface="Calibri"/>
            </a:endParaRPr>
          </a:p>
        </p:txBody>
      </p:sp>
      <p:cxnSp>
        <p:nvCxnSpPr>
          <p:cNvPr id="11" name="Straight Arrow Connector 10">
            <a:extLst>
              <a:ext uri="{FF2B5EF4-FFF2-40B4-BE49-F238E27FC236}">
                <a16:creationId xmlns:a16="http://schemas.microsoft.com/office/drawing/2014/main" xmlns="" id="{931D8066-1CBC-4BC9-A46A-D5520258C6C3}"/>
              </a:ext>
            </a:extLst>
          </p:cNvPr>
          <p:cNvCxnSpPr>
            <a:cxnSpLocks/>
          </p:cNvCxnSpPr>
          <p:nvPr/>
        </p:nvCxnSpPr>
        <p:spPr>
          <a:xfrm flipH="1">
            <a:off x="6257925" y="3067357"/>
            <a:ext cx="395702" cy="11532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xmlns="" id="{9138294E-6660-41FB-88DF-9D1A9A0E81FB}"/>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flipH="1">
            <a:off x="8322100" y="2158458"/>
            <a:ext cx="2069955" cy="4124307"/>
          </a:xfrm>
          <a:prstGeom prst="rect">
            <a:avLst/>
          </a:prstGeom>
        </p:spPr>
      </p:pic>
    </p:spTree>
    <p:custDataLst>
      <p:tags r:id="rId1"/>
    </p:custDataLst>
    <p:extLst>
      <p:ext uri="{BB962C8B-B14F-4D97-AF65-F5344CB8AC3E}">
        <p14:creationId xmlns:p14="http://schemas.microsoft.com/office/powerpoint/2010/main" val="415583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D44727-ABA2-4CCF-BEEC-CC7AD52293C6}"/>
              </a:ext>
            </a:extLst>
          </p:cNvPr>
          <p:cNvSpPr/>
          <p:nvPr/>
        </p:nvSpPr>
        <p:spPr>
          <a:xfrm>
            <a:off x="104775" y="1323975"/>
            <a:ext cx="6029325" cy="9715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17</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1708150" y="684640"/>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4" name="Text Placeholder 1">
            <a:extLst>
              <a:ext uri="{FF2B5EF4-FFF2-40B4-BE49-F238E27FC236}">
                <a16:creationId xmlns:a16="http://schemas.microsoft.com/office/drawing/2014/main" xmlns="" id="{1CCE074A-2E20-4F08-BF00-35ECDF4A7E51}"/>
              </a:ext>
            </a:extLst>
          </p:cNvPr>
          <p:cNvSpPr txBox="1">
            <a:spLocks/>
          </p:cNvSpPr>
          <p:nvPr/>
        </p:nvSpPr>
        <p:spPr>
          <a:xfrm>
            <a:off x="5253038" y="1192640"/>
            <a:ext cx="3900487" cy="1102885"/>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Si aucun bon de commande n’est émis pour cette commande prévue de vaccins contre la rougeole, nous serons à nouveau en rupture de stock.</a:t>
            </a:r>
          </a:p>
          <a:p>
            <a:pPr marL="0" indent="0" rtl="0">
              <a:spcBef>
                <a:spcPts val="0"/>
              </a:spcBef>
              <a:buNone/>
              <a:defRPr/>
            </a:pPr>
            <a:endParaRPr lang="en-JM" sz="1600" dirty="0">
              <a:solidFill>
                <a:schemeClr val="bg1"/>
              </a:solidFill>
              <a:ea typeface="Calibri"/>
            </a:endParaRPr>
          </a:p>
        </p:txBody>
      </p:sp>
      <p:cxnSp>
        <p:nvCxnSpPr>
          <p:cNvPr id="11" name="Straight Arrow Connector 10">
            <a:extLst>
              <a:ext uri="{FF2B5EF4-FFF2-40B4-BE49-F238E27FC236}">
                <a16:creationId xmlns:a16="http://schemas.microsoft.com/office/drawing/2014/main" xmlns="" id="{931D8066-1CBC-4BC9-A46A-D5520258C6C3}"/>
              </a:ext>
            </a:extLst>
          </p:cNvPr>
          <p:cNvCxnSpPr>
            <a:cxnSpLocks/>
            <a:stCxn id="14" idx="2"/>
          </p:cNvCxnSpPr>
          <p:nvPr/>
        </p:nvCxnSpPr>
        <p:spPr>
          <a:xfrm flipH="1">
            <a:off x="6934200" y="2295525"/>
            <a:ext cx="269082" cy="1562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xmlns="" id="{9138294E-6660-41FB-88DF-9D1A9A0E81FB}"/>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0154863" y="2239391"/>
            <a:ext cx="2037137" cy="4106876"/>
          </a:xfrm>
          <a:prstGeom prst="rect">
            <a:avLst/>
          </a:prstGeom>
        </p:spPr>
      </p:pic>
      <p:pic>
        <p:nvPicPr>
          <p:cNvPr id="9" name="Picture 8">
            <a:extLst>
              <a:ext uri="{FF2B5EF4-FFF2-40B4-BE49-F238E27FC236}">
                <a16:creationId xmlns:a16="http://schemas.microsoft.com/office/drawing/2014/main" xmlns="" id="{D057F625-46BE-4A92-8365-CE6EE3B1D7AE}"/>
              </a:ext>
            </a:extLst>
          </p:cNvPr>
          <p:cNvPicPr>
            <a:picLocks noChangeAspect="1"/>
          </p:cNvPicPr>
          <p:nvPr/>
        </p:nvPicPr>
        <p:blipFill rotWithShape="1">
          <a:blip r:embed="rId6">
            <a:extLst>
              <a:ext uri="{28A0092B-C50C-407E-A947-70E740481C1C}">
                <a14:useLocalDpi xmlns:a14="http://schemas.microsoft.com/office/drawing/2010/main" val="0"/>
              </a:ext>
            </a:extLst>
          </a:blip>
          <a:srcRect b="49162"/>
          <a:stretch/>
        </p:blipFill>
        <p:spPr>
          <a:xfrm>
            <a:off x="8679776" y="2366039"/>
            <a:ext cx="2240471" cy="3968135"/>
          </a:xfrm>
          <a:prstGeom prst="rect">
            <a:avLst/>
          </a:prstGeom>
        </p:spPr>
      </p:pic>
    </p:spTree>
    <p:custDataLst>
      <p:tags r:id="rId1"/>
    </p:custDataLst>
    <p:extLst>
      <p:ext uri="{BB962C8B-B14F-4D97-AF65-F5344CB8AC3E}">
        <p14:creationId xmlns:p14="http://schemas.microsoft.com/office/powerpoint/2010/main" val="257446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tretch>
            <a:fillRect/>
          </a:stretch>
        </p:blipFill>
        <p:spPr>
          <a:xfrm>
            <a:off x="0" y="0"/>
            <a:ext cx="12306300" cy="6858000"/>
          </a:xfrm>
        </p:spPr>
      </p:pic>
      <p:sp>
        <p:nvSpPr>
          <p:cNvPr id="5" name="Rectangle 4"/>
          <p:cNvSpPr/>
          <p:nvPr/>
        </p:nvSpPr>
        <p:spPr>
          <a:xfrm>
            <a:off x="6515100" y="0"/>
            <a:ext cx="5754981"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6735772" y="4070047"/>
            <a:ext cx="5407767" cy="1347207"/>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900" dirty="0">
                <a:solidFill>
                  <a:schemeClr val="bg1"/>
                </a:solidFill>
                <a:ea typeface="Calibri"/>
                <a:cs typeface="Calibri"/>
              </a:rPr>
              <a:t>Le directeur du PEV sait que si l’entrepôt de vaccins national est en rupture de stock, il est hautement probable qu’il en sera de même aux échelons inférieurs.</a:t>
            </a: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grpSp>
        <p:nvGrpSpPr>
          <p:cNvPr id="14" name="Group 13">
            <a:extLst>
              <a:ext uri="{FF2B5EF4-FFF2-40B4-BE49-F238E27FC236}">
                <a16:creationId xmlns:a16="http://schemas.microsoft.com/office/drawing/2014/main" xmlns="" id="{FA7E670B-253D-495B-AE99-D8C8CAB79811}"/>
              </a:ext>
            </a:extLst>
          </p:cNvPr>
          <p:cNvGrpSpPr/>
          <p:nvPr/>
        </p:nvGrpSpPr>
        <p:grpSpPr>
          <a:xfrm>
            <a:off x="-145962" y="3019425"/>
            <a:ext cx="3871037" cy="3286737"/>
            <a:chOff x="6596723" y="3429000"/>
            <a:chExt cx="3871037" cy="3181509"/>
          </a:xfrm>
        </p:grpSpPr>
        <p:pic>
          <p:nvPicPr>
            <p:cNvPr id="3" name="Picture 2">
              <a:extLst>
                <a:ext uri="{FF2B5EF4-FFF2-40B4-BE49-F238E27FC236}">
                  <a16:creationId xmlns:a16="http://schemas.microsoft.com/office/drawing/2014/main" xmlns="" id="{0D57DE2F-4305-42A8-9FDE-1C8CC19D07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596723" y="3429000"/>
              <a:ext cx="3871037" cy="31815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a:extLst>
                <a:ext uri="{FF2B5EF4-FFF2-40B4-BE49-F238E27FC236}">
                  <a16:creationId xmlns:a16="http://schemas.microsoft.com/office/drawing/2014/main" xmlns="" id="{09468852-0051-44E8-BD52-7E06A780F0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75275" y="3493540"/>
              <a:ext cx="3676351" cy="20852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11" name="Text Placeholder 1">
            <a:extLst>
              <a:ext uri="{FF2B5EF4-FFF2-40B4-BE49-F238E27FC236}">
                <a16:creationId xmlns:a16="http://schemas.microsoft.com/office/drawing/2014/main" xmlns="" id="{7DA923B0-743D-459D-85B6-B706D8885DB0}"/>
              </a:ext>
            </a:extLst>
          </p:cNvPr>
          <p:cNvSpPr txBox="1">
            <a:spLocks/>
          </p:cNvSpPr>
          <p:nvPr/>
        </p:nvSpPr>
        <p:spPr>
          <a:xfrm>
            <a:off x="6757037" y="1159846"/>
            <a:ext cx="4541999" cy="126199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900" dirty="0">
                <a:solidFill>
                  <a:schemeClr val="bg1"/>
                </a:solidFill>
              </a:rPr>
              <a:t>L’équipe responsable de la chaîne du froid fait aussitôt le point avec le directeur du PEV, au Ministère de la santé.</a:t>
            </a:r>
          </a:p>
          <a:p>
            <a:pPr marL="0" indent="0" rtl="0">
              <a:spcBef>
                <a:spcPts val="0"/>
              </a:spcBef>
              <a:buNone/>
              <a:defRPr/>
            </a:pPr>
            <a:endParaRPr lang="en-US" sz="2000" dirty="0">
              <a:solidFill>
                <a:schemeClr val="bg1"/>
              </a:solidFill>
            </a:endParaRPr>
          </a:p>
          <a:p>
            <a:pPr marL="0" indent="0" rtl="0">
              <a:spcBef>
                <a:spcPts val="0"/>
              </a:spcBef>
              <a:buNone/>
              <a:defRPr/>
            </a:pPr>
            <a:endParaRPr lang="en-US" sz="2000" dirty="0">
              <a:solidFill>
                <a:schemeClr val="bg1"/>
              </a:solidFill>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pic>
        <p:nvPicPr>
          <p:cNvPr id="16" name="Picture 15">
            <a:extLst>
              <a:ext uri="{FF2B5EF4-FFF2-40B4-BE49-F238E27FC236}">
                <a16:creationId xmlns:a16="http://schemas.microsoft.com/office/drawing/2014/main" xmlns="" id="{2CFFC823-A6F8-479B-9A59-4311376D401B}"/>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2362058" y="2238375"/>
            <a:ext cx="2320791" cy="4619625"/>
          </a:xfrm>
          <a:prstGeom prst="rect">
            <a:avLst/>
          </a:prstGeom>
        </p:spPr>
      </p:pic>
      <p:pic>
        <p:nvPicPr>
          <p:cNvPr id="8" name="Picture 7">
            <a:extLst>
              <a:ext uri="{FF2B5EF4-FFF2-40B4-BE49-F238E27FC236}">
                <a16:creationId xmlns:a16="http://schemas.microsoft.com/office/drawing/2014/main" xmlns="" id="{A0DBA0EF-68E9-4FB6-B765-2D6F0BD0D334}"/>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4161516" y="2121762"/>
            <a:ext cx="2317365" cy="4731501"/>
          </a:xfrm>
          <a:prstGeom prst="rect">
            <a:avLst/>
          </a:prstGeom>
        </p:spPr>
      </p:pic>
      <p:sp>
        <p:nvSpPr>
          <p:cNvPr id="12" name="TextBox 11">
            <a:extLst>
              <a:ext uri="{FF2B5EF4-FFF2-40B4-BE49-F238E27FC236}">
                <a16:creationId xmlns:a16="http://schemas.microsoft.com/office/drawing/2014/main" xmlns="" id="{83145610-41CE-4032-A73B-6D291D1F9E89}"/>
              </a:ext>
            </a:extLst>
          </p:cNvPr>
          <p:cNvSpPr txBox="1"/>
          <p:nvPr/>
        </p:nvSpPr>
        <p:spPr>
          <a:xfrm>
            <a:off x="6852238" y="513525"/>
            <a:ext cx="3270023" cy="395794"/>
          </a:xfrm>
          <a:prstGeom prst="rect">
            <a:avLst/>
          </a:prstGeom>
          <a:solidFill>
            <a:srgbClr val="00B0F0"/>
          </a:solidFill>
        </p:spPr>
        <p:txBody>
          <a:bodyPr wrap="square" lIns="121891" tIns="60945" rIns="121891" bIns="60945" rtlCol="0" anchor="ctr" anchorCtr="0">
            <a:noAutofit/>
          </a:bodyPr>
          <a:lstStyle/>
          <a:p>
            <a:pPr rtl="0"/>
            <a:r>
              <a:rPr lang="fr" sz="2099" b="1" dirty="0">
                <a:solidFill>
                  <a:schemeClr val="bg1"/>
                </a:solidFill>
                <a:latin typeface="+mj-lt"/>
                <a:cs typeface="Titillium WebRegular"/>
              </a:rPr>
              <a:t>Faire remonter les informations jusqu’au directeur du PEV</a:t>
            </a:r>
          </a:p>
        </p:txBody>
      </p:sp>
      <p:sp>
        <p:nvSpPr>
          <p:cNvPr id="15" name="TextBox 14">
            <a:extLst>
              <a:ext uri="{FF2B5EF4-FFF2-40B4-BE49-F238E27FC236}">
                <a16:creationId xmlns:a16="http://schemas.microsoft.com/office/drawing/2014/main" xmlns="" id="{50A488FF-017F-4756-9412-B8EF98D65BEA}"/>
              </a:ext>
            </a:extLst>
          </p:cNvPr>
          <p:cNvSpPr txBox="1"/>
          <p:nvPr/>
        </p:nvSpPr>
        <p:spPr>
          <a:xfrm>
            <a:off x="6902736" y="3464810"/>
            <a:ext cx="3270023" cy="395794"/>
          </a:xfrm>
          <a:prstGeom prst="rect">
            <a:avLst/>
          </a:prstGeom>
          <a:solidFill>
            <a:schemeClr val="accent1"/>
          </a:solidFill>
        </p:spPr>
        <p:txBody>
          <a:bodyPr wrap="square" lIns="121891" tIns="60945" rIns="121891" bIns="60945" rtlCol="0" anchor="ctr" anchorCtr="0">
            <a:noAutofit/>
          </a:bodyPr>
          <a:lstStyle/>
          <a:p>
            <a:pPr rtl="0"/>
            <a:r>
              <a:rPr lang="fr" sz="2099" b="1">
                <a:solidFill>
                  <a:schemeClr val="bg1"/>
                </a:solidFill>
                <a:latin typeface="+mj-lt"/>
                <a:cs typeface="Titillium WebRegular"/>
              </a:rPr>
              <a:t>Identification des risques</a:t>
            </a:r>
          </a:p>
        </p:txBody>
      </p:sp>
      <p:sp>
        <p:nvSpPr>
          <p:cNvPr id="17" name="Text Placeholder 1">
            <a:extLst>
              <a:ext uri="{FF2B5EF4-FFF2-40B4-BE49-F238E27FC236}">
                <a16:creationId xmlns:a16="http://schemas.microsoft.com/office/drawing/2014/main" xmlns="" id="{EA683E87-8555-49C3-AD72-E649EE53D9C9}"/>
              </a:ext>
            </a:extLst>
          </p:cNvPr>
          <p:cNvSpPr txBox="1">
            <a:spLocks/>
          </p:cNvSpPr>
          <p:nvPr/>
        </p:nvSpPr>
        <p:spPr>
          <a:xfrm>
            <a:off x="6730641" y="5497684"/>
            <a:ext cx="5407767" cy="615386"/>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900" dirty="0">
                <a:solidFill>
                  <a:schemeClr val="bg1"/>
                </a:solidFill>
                <a:ea typeface="Calibri"/>
                <a:cs typeface="Calibri"/>
              </a:rPr>
              <a:t>La vaccination contre la rougeole sera alors suspendue.</a:t>
            </a: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sp>
        <p:nvSpPr>
          <p:cNvPr id="18" name="Text Placeholder 1">
            <a:extLst>
              <a:ext uri="{FF2B5EF4-FFF2-40B4-BE49-F238E27FC236}">
                <a16:creationId xmlns:a16="http://schemas.microsoft.com/office/drawing/2014/main" xmlns="" id="{A1B27C7A-C35E-4D59-8DB3-16B16C143CC4}"/>
              </a:ext>
            </a:extLst>
          </p:cNvPr>
          <p:cNvSpPr txBox="1">
            <a:spLocks/>
          </p:cNvSpPr>
          <p:nvPr/>
        </p:nvSpPr>
        <p:spPr>
          <a:xfrm>
            <a:off x="6777336" y="2168934"/>
            <a:ext cx="4763637" cy="509599"/>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900" dirty="0">
                <a:solidFill>
                  <a:schemeClr val="bg1"/>
                </a:solidFill>
              </a:rPr>
              <a:t>Celui-ci prend connaissance de la situation sur la plateforme ViVa et confirme les conclusions initiales de l’équipe.</a:t>
            </a:r>
          </a:p>
          <a:p>
            <a:pPr marL="0" indent="0" rtl="0">
              <a:spcBef>
                <a:spcPts val="0"/>
              </a:spcBef>
              <a:buNone/>
              <a:defRPr/>
            </a:pPr>
            <a:endParaRPr lang="en-US" sz="2000" dirty="0">
              <a:solidFill>
                <a:schemeClr val="bg1"/>
              </a:solidFill>
            </a:endParaRPr>
          </a:p>
          <a:p>
            <a:pPr marL="0" indent="0" rtl="0">
              <a:spcBef>
                <a:spcPts val="0"/>
              </a:spcBef>
              <a:buNone/>
              <a:defRPr/>
            </a:pPr>
            <a:endParaRPr lang="en-US" sz="2000" dirty="0">
              <a:solidFill>
                <a:schemeClr val="bg1"/>
              </a:solidFill>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grpSp>
        <p:nvGrpSpPr>
          <p:cNvPr id="19" name="Group 18">
            <a:extLst>
              <a:ext uri="{FF2B5EF4-FFF2-40B4-BE49-F238E27FC236}">
                <a16:creationId xmlns:a16="http://schemas.microsoft.com/office/drawing/2014/main" xmlns="" id="{23CA9989-12CD-4EC2-807C-1A6164899FCF}"/>
              </a:ext>
            </a:extLst>
          </p:cNvPr>
          <p:cNvGrpSpPr/>
          <p:nvPr/>
        </p:nvGrpSpPr>
        <p:grpSpPr>
          <a:xfrm>
            <a:off x="-1" y="6287275"/>
            <a:ext cx="12270081" cy="623862"/>
            <a:chOff x="-19051" y="6233751"/>
            <a:chExt cx="12211051" cy="691356"/>
          </a:xfrm>
        </p:grpSpPr>
        <p:sp>
          <p:nvSpPr>
            <p:cNvPr id="20" name="Rectangle 19">
              <a:extLst>
                <a:ext uri="{FF2B5EF4-FFF2-40B4-BE49-F238E27FC236}">
                  <a16:creationId xmlns:a16="http://schemas.microsoft.com/office/drawing/2014/main" xmlns="" id="{5CE6394B-D0E6-492E-B370-7BFB07E1243A}"/>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21" name="Picture 20">
              <a:extLst>
                <a:ext uri="{FF2B5EF4-FFF2-40B4-BE49-F238E27FC236}">
                  <a16:creationId xmlns:a16="http://schemas.microsoft.com/office/drawing/2014/main" xmlns="" id="{9884D2BA-C82A-43B1-B36F-EABCA3B2741D}"/>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22" name="Picture 21">
              <a:extLst>
                <a:ext uri="{FF2B5EF4-FFF2-40B4-BE49-F238E27FC236}">
                  <a16:creationId xmlns:a16="http://schemas.microsoft.com/office/drawing/2014/main" xmlns="" id="{86972EB4-4F38-4F6A-B24A-597FF344544D}"/>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23" name="Straight Connector 22">
              <a:extLst>
                <a:ext uri="{FF2B5EF4-FFF2-40B4-BE49-F238E27FC236}">
                  <a16:creationId xmlns:a16="http://schemas.microsoft.com/office/drawing/2014/main" xmlns="" id="{76622250-3125-419A-8AB2-D729A527D12F}"/>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pic>
        <p:nvPicPr>
          <p:cNvPr id="2" name="Picture 1">
            <a:extLst>
              <a:ext uri="{FF2B5EF4-FFF2-40B4-BE49-F238E27FC236}">
                <a16:creationId xmlns:a16="http://schemas.microsoft.com/office/drawing/2014/main" xmlns="" id="{1DF08B3C-1345-4A63-8C49-5F599915EF31}"/>
              </a:ext>
            </a:extLst>
          </p:cNvPr>
          <p:cNvPicPr>
            <a:picLocks noChangeAspect="1"/>
          </p:cNvPicPr>
          <p:nvPr/>
        </p:nvPicPr>
        <p:blipFill>
          <a:blip r:embed="rId12"/>
          <a:stretch>
            <a:fillRect/>
          </a:stretch>
        </p:blipFill>
        <p:spPr>
          <a:xfrm flipH="1">
            <a:off x="309751" y="2347901"/>
            <a:ext cx="2761426" cy="4071498"/>
          </a:xfrm>
          <a:prstGeom prst="rect">
            <a:avLst/>
          </a:prstGeom>
        </p:spPr>
      </p:pic>
    </p:spTree>
    <p:custDataLst>
      <p:tags r:id="rId1"/>
    </p:custDataLst>
    <p:extLst>
      <p:ext uri="{BB962C8B-B14F-4D97-AF65-F5344CB8AC3E}">
        <p14:creationId xmlns:p14="http://schemas.microsoft.com/office/powerpoint/2010/main" val="59419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tretch>
            <a:fillRect/>
          </a:stretch>
        </p:blipFill>
        <p:spPr>
          <a:xfrm>
            <a:off x="0" y="0"/>
            <a:ext cx="12306300" cy="6858000"/>
          </a:xfrm>
        </p:spPr>
      </p:pic>
      <p:sp>
        <p:nvSpPr>
          <p:cNvPr id="5" name="Rectangle 4"/>
          <p:cNvSpPr/>
          <p:nvPr/>
        </p:nvSpPr>
        <p:spPr>
          <a:xfrm>
            <a:off x="0" y="0"/>
            <a:ext cx="12342740" cy="2609850"/>
          </a:xfrm>
          <a:prstGeom prst="rect">
            <a:avLst/>
          </a:prstGeom>
          <a:solidFill>
            <a:schemeClr val="tx2">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449703" y="1004815"/>
            <a:ext cx="8151372" cy="1347207"/>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Le directeur du PEV cherche à connaître les raisons expliquant la rupture de stock. L’équipe étudie l’historique de données figurant sur ViVa avant de tirer des conclusions. </a:t>
            </a: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grpSp>
        <p:nvGrpSpPr>
          <p:cNvPr id="14" name="Group 13">
            <a:extLst>
              <a:ext uri="{FF2B5EF4-FFF2-40B4-BE49-F238E27FC236}">
                <a16:creationId xmlns:a16="http://schemas.microsoft.com/office/drawing/2014/main" xmlns="" id="{FA7E670B-253D-495B-AE99-D8C8CAB79811}"/>
              </a:ext>
            </a:extLst>
          </p:cNvPr>
          <p:cNvGrpSpPr/>
          <p:nvPr/>
        </p:nvGrpSpPr>
        <p:grpSpPr>
          <a:xfrm>
            <a:off x="-145962" y="3019425"/>
            <a:ext cx="3871037" cy="3286737"/>
            <a:chOff x="6596723" y="3429000"/>
            <a:chExt cx="3871037" cy="3181509"/>
          </a:xfrm>
        </p:grpSpPr>
        <p:pic>
          <p:nvPicPr>
            <p:cNvPr id="3" name="Picture 2">
              <a:extLst>
                <a:ext uri="{FF2B5EF4-FFF2-40B4-BE49-F238E27FC236}">
                  <a16:creationId xmlns:a16="http://schemas.microsoft.com/office/drawing/2014/main" xmlns="" id="{0D57DE2F-4305-42A8-9FDE-1C8CC19D07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596723" y="3429000"/>
              <a:ext cx="3871037" cy="31815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a:extLst>
                <a:ext uri="{FF2B5EF4-FFF2-40B4-BE49-F238E27FC236}">
                  <a16:creationId xmlns:a16="http://schemas.microsoft.com/office/drawing/2014/main" xmlns="" id="{09468852-0051-44E8-BD52-7E06A780F0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75275" y="3493540"/>
              <a:ext cx="3676351" cy="20852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pic>
        <p:nvPicPr>
          <p:cNvPr id="16" name="Picture 15">
            <a:extLst>
              <a:ext uri="{FF2B5EF4-FFF2-40B4-BE49-F238E27FC236}">
                <a16:creationId xmlns:a16="http://schemas.microsoft.com/office/drawing/2014/main" xmlns="" id="{2CFFC823-A6F8-479B-9A59-4311376D401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 t="-2"/>
          <a:stretch/>
        </p:blipFill>
        <p:spPr>
          <a:xfrm>
            <a:off x="7674825" y="3032523"/>
            <a:ext cx="3440850" cy="3803706"/>
          </a:xfrm>
          <a:prstGeom prst="rect">
            <a:avLst/>
          </a:prstGeom>
        </p:spPr>
      </p:pic>
      <p:pic>
        <p:nvPicPr>
          <p:cNvPr id="9" name="Picture 8">
            <a:extLst>
              <a:ext uri="{FF2B5EF4-FFF2-40B4-BE49-F238E27FC236}">
                <a16:creationId xmlns:a16="http://schemas.microsoft.com/office/drawing/2014/main" xmlns="" id="{FDF4D1B5-8406-405B-A465-EE01FA3FCC64}"/>
              </a:ext>
            </a:extLst>
          </p:cNvPr>
          <p:cNvPicPr>
            <a:picLocks noChangeAspect="1"/>
          </p:cNvPicPr>
          <p:nvPr/>
        </p:nvPicPr>
        <p:blipFill rotWithShape="1">
          <a:blip r:embed="rId9">
            <a:extLst>
              <a:ext uri="{28A0092B-C50C-407E-A947-70E740481C1C}">
                <a14:useLocalDpi xmlns:a14="http://schemas.microsoft.com/office/drawing/2010/main" val="0"/>
              </a:ext>
            </a:extLst>
          </a:blip>
          <a:srcRect b="49162"/>
          <a:stretch/>
        </p:blipFill>
        <p:spPr>
          <a:xfrm flipH="1">
            <a:off x="1528220" y="2680374"/>
            <a:ext cx="2098941" cy="3717469"/>
          </a:xfrm>
          <a:prstGeom prst="rect">
            <a:avLst/>
          </a:prstGeom>
        </p:spPr>
      </p:pic>
      <p:pic>
        <p:nvPicPr>
          <p:cNvPr id="8" name="Picture 7">
            <a:extLst>
              <a:ext uri="{FF2B5EF4-FFF2-40B4-BE49-F238E27FC236}">
                <a16:creationId xmlns:a16="http://schemas.microsoft.com/office/drawing/2014/main" xmlns="" id="{A0DBA0EF-68E9-4FB6-B765-2D6F0BD0D33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2"/>
          <a:stretch/>
        </p:blipFill>
        <p:spPr>
          <a:xfrm>
            <a:off x="3803627" y="3032523"/>
            <a:ext cx="4097305" cy="3816804"/>
          </a:xfrm>
          <a:prstGeom prst="rect">
            <a:avLst/>
          </a:prstGeom>
        </p:spPr>
      </p:pic>
      <p:sp>
        <p:nvSpPr>
          <p:cNvPr id="12" name="TextBox 11">
            <a:extLst>
              <a:ext uri="{FF2B5EF4-FFF2-40B4-BE49-F238E27FC236}">
                <a16:creationId xmlns:a16="http://schemas.microsoft.com/office/drawing/2014/main" xmlns="" id="{4503BAB5-FAAA-4A88-A39D-3B917E6313DE}"/>
              </a:ext>
            </a:extLst>
          </p:cNvPr>
          <p:cNvSpPr txBox="1"/>
          <p:nvPr/>
        </p:nvSpPr>
        <p:spPr>
          <a:xfrm>
            <a:off x="535428" y="555444"/>
            <a:ext cx="3268199" cy="395794"/>
          </a:xfrm>
          <a:prstGeom prst="rect">
            <a:avLst/>
          </a:prstGeom>
          <a:solidFill>
            <a:srgbClr val="FFC000"/>
          </a:solidFill>
        </p:spPr>
        <p:txBody>
          <a:bodyPr wrap="square" lIns="121891" tIns="60945" rIns="121891" bIns="60945" rtlCol="0" anchor="ctr" anchorCtr="0">
            <a:noAutofit/>
          </a:bodyPr>
          <a:lstStyle/>
          <a:p>
            <a:pPr rtl="0"/>
            <a:r>
              <a:rPr lang="fr" sz="2099" b="1">
                <a:latin typeface="+mj-lt"/>
                <a:cs typeface="Titillium WebRegular"/>
              </a:rPr>
              <a:t>Réunion de réflexion</a:t>
            </a:r>
          </a:p>
        </p:txBody>
      </p:sp>
      <p:grpSp>
        <p:nvGrpSpPr>
          <p:cNvPr id="15" name="Group 14">
            <a:extLst>
              <a:ext uri="{FF2B5EF4-FFF2-40B4-BE49-F238E27FC236}">
                <a16:creationId xmlns:a16="http://schemas.microsoft.com/office/drawing/2014/main" xmlns="" id="{B0AE8267-F9A5-48F7-951A-3D14E75E4954}"/>
              </a:ext>
            </a:extLst>
          </p:cNvPr>
          <p:cNvGrpSpPr/>
          <p:nvPr/>
        </p:nvGrpSpPr>
        <p:grpSpPr>
          <a:xfrm>
            <a:off x="8747037" y="228375"/>
            <a:ext cx="2958847" cy="2153100"/>
            <a:chOff x="8562975" y="4159664"/>
            <a:chExt cx="2958847" cy="2153100"/>
          </a:xfrm>
        </p:grpSpPr>
        <p:pic>
          <p:nvPicPr>
            <p:cNvPr id="17" name="Picture 16">
              <a:extLst>
                <a:ext uri="{FF2B5EF4-FFF2-40B4-BE49-F238E27FC236}">
                  <a16:creationId xmlns:a16="http://schemas.microsoft.com/office/drawing/2014/main" xmlns="" id="{1ED0C293-3C44-472D-A5CD-98089FCBAFD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562975" y="4216703"/>
              <a:ext cx="2953772" cy="2096061"/>
            </a:xfrm>
            <a:prstGeom prst="rect">
              <a:avLst/>
            </a:prstGeom>
          </p:spPr>
        </p:pic>
        <p:pic>
          <p:nvPicPr>
            <p:cNvPr id="18" name="Picture 17">
              <a:extLst>
                <a:ext uri="{FF2B5EF4-FFF2-40B4-BE49-F238E27FC236}">
                  <a16:creationId xmlns:a16="http://schemas.microsoft.com/office/drawing/2014/main" xmlns="" id="{9507C7CE-7C69-43EA-A224-4D102F2885C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562975" y="4159664"/>
              <a:ext cx="2958847" cy="1715421"/>
            </a:xfrm>
            <a:prstGeom prst="rect">
              <a:avLst/>
            </a:prstGeom>
          </p:spPr>
        </p:pic>
      </p:grpSp>
      <p:grpSp>
        <p:nvGrpSpPr>
          <p:cNvPr id="19" name="Group 18">
            <a:extLst>
              <a:ext uri="{FF2B5EF4-FFF2-40B4-BE49-F238E27FC236}">
                <a16:creationId xmlns:a16="http://schemas.microsoft.com/office/drawing/2014/main" xmlns="" id="{7880613C-7D5E-4392-8527-2B201A7F2735}"/>
              </a:ext>
            </a:extLst>
          </p:cNvPr>
          <p:cNvGrpSpPr/>
          <p:nvPr/>
        </p:nvGrpSpPr>
        <p:grpSpPr>
          <a:xfrm>
            <a:off x="0" y="6265719"/>
            <a:ext cx="12306300" cy="623862"/>
            <a:chOff x="-19051" y="6233751"/>
            <a:chExt cx="12211051" cy="691356"/>
          </a:xfrm>
        </p:grpSpPr>
        <p:sp>
          <p:nvSpPr>
            <p:cNvPr id="20" name="Rectangle 19">
              <a:extLst>
                <a:ext uri="{FF2B5EF4-FFF2-40B4-BE49-F238E27FC236}">
                  <a16:creationId xmlns:a16="http://schemas.microsoft.com/office/drawing/2014/main" xmlns="" id="{CC9CE74B-417B-4D02-9635-AAC763349343}"/>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21" name="Picture 20">
              <a:extLst>
                <a:ext uri="{FF2B5EF4-FFF2-40B4-BE49-F238E27FC236}">
                  <a16:creationId xmlns:a16="http://schemas.microsoft.com/office/drawing/2014/main" xmlns="" id="{EFF62351-FE40-4245-975F-B1B5DCF6F78A}"/>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22" name="Picture 21">
              <a:extLst>
                <a:ext uri="{FF2B5EF4-FFF2-40B4-BE49-F238E27FC236}">
                  <a16:creationId xmlns:a16="http://schemas.microsoft.com/office/drawing/2014/main" xmlns="" id="{79D4AC3B-B389-46B8-AC49-2262C137DF00}"/>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23" name="Straight Connector 22">
              <a:extLst>
                <a:ext uri="{FF2B5EF4-FFF2-40B4-BE49-F238E27FC236}">
                  <a16:creationId xmlns:a16="http://schemas.microsoft.com/office/drawing/2014/main" xmlns="" id="{12F5A6D2-4D5D-4675-A9A1-9D60FFCBB27C}"/>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10944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219076"/>
            <a:ext cx="12192000" cy="7077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Rectangle 8"/>
          <p:cNvSpPr/>
          <p:nvPr/>
        </p:nvSpPr>
        <p:spPr>
          <a:xfrm>
            <a:off x="2" y="2232162"/>
            <a:ext cx="534049" cy="28316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latin typeface="Titillium Web" panose="00000500000000000000" pitchFamily="2" charset="0"/>
              <a:cs typeface="Titillium WebRegular"/>
            </a:endParaRPr>
          </a:p>
        </p:txBody>
      </p:sp>
      <p:sp>
        <p:nvSpPr>
          <p:cNvPr id="10" name="Content Placeholder 3"/>
          <p:cNvSpPr txBox="1">
            <a:spLocks/>
          </p:cNvSpPr>
          <p:nvPr/>
        </p:nvSpPr>
        <p:spPr>
          <a:xfrm>
            <a:off x="1005840" y="2083749"/>
            <a:ext cx="3160184" cy="461723"/>
          </a:xfrm>
          <a:prstGeom prst="rect">
            <a:avLst/>
          </a:prstGeom>
        </p:spPr>
        <p:txBody>
          <a:bodyPr vert="horz" lIns="121891" tIns="60945" rIns="121891" bIns="60945" rtlCol="0">
            <a:noAutofit/>
          </a:bodyPr>
          <a:lstStyle>
            <a:lvl1pPr marL="457326" indent="-457326" algn="l" defTabSz="609768" rtl="0" eaLnBrk="1" latinLnBrk="0" hangingPunct="1">
              <a:spcBef>
                <a:spcPct val="20000"/>
              </a:spcBef>
              <a:buFont typeface="Arial"/>
              <a:buChar char="•"/>
              <a:defRPr sz="2700" kern="1200">
                <a:solidFill>
                  <a:schemeClr val="accent2"/>
                </a:solidFill>
                <a:latin typeface="+mn-lt"/>
                <a:ea typeface="+mn-ea"/>
                <a:cs typeface="+mn-cs"/>
              </a:defRPr>
            </a:lvl1pPr>
            <a:lvl2pPr marL="990872" indent="-381105" algn="l" defTabSz="609768" rtl="0" eaLnBrk="1" latinLnBrk="0" hangingPunct="1">
              <a:spcBef>
                <a:spcPct val="20000"/>
              </a:spcBef>
              <a:buFont typeface="Arial"/>
              <a:buChar char="–"/>
              <a:defRPr sz="2400" kern="1200">
                <a:solidFill>
                  <a:schemeClr val="accent2"/>
                </a:solidFill>
                <a:latin typeface="+mn-lt"/>
                <a:ea typeface="+mn-ea"/>
                <a:cs typeface="+mn-cs"/>
              </a:defRPr>
            </a:lvl2pPr>
            <a:lvl3pPr marL="1524419" indent="-304884" algn="l" defTabSz="609768" rtl="0" eaLnBrk="1" latinLnBrk="0" hangingPunct="1">
              <a:spcBef>
                <a:spcPct val="20000"/>
              </a:spcBef>
              <a:buFont typeface="Arial"/>
              <a:buChar char="•"/>
              <a:defRPr sz="2100" kern="1200">
                <a:solidFill>
                  <a:schemeClr val="accent2"/>
                </a:solidFill>
                <a:latin typeface="+mn-lt"/>
                <a:ea typeface="+mn-ea"/>
                <a:cs typeface="+mn-cs"/>
              </a:defRPr>
            </a:lvl3pPr>
            <a:lvl4pPr marL="2134187" indent="-304884" algn="l" defTabSz="609768" rtl="0" eaLnBrk="1" latinLnBrk="0" hangingPunct="1">
              <a:spcBef>
                <a:spcPct val="20000"/>
              </a:spcBef>
              <a:buFont typeface="Arial"/>
              <a:buChar char="–"/>
              <a:defRPr sz="1900" kern="1200">
                <a:solidFill>
                  <a:schemeClr val="accent2"/>
                </a:solidFill>
                <a:latin typeface="+mn-lt"/>
                <a:ea typeface="+mn-ea"/>
                <a:cs typeface="+mn-cs"/>
              </a:defRPr>
            </a:lvl4pPr>
            <a:lvl5pPr marL="2743954" indent="-304884" algn="l" defTabSz="609768" rtl="0" eaLnBrk="1" latinLnBrk="0" hangingPunct="1">
              <a:spcBef>
                <a:spcPct val="20000"/>
              </a:spcBef>
              <a:buFont typeface="Arial"/>
              <a:buChar char="»"/>
              <a:defRPr sz="1900" kern="1200">
                <a:solidFill>
                  <a:schemeClr val="accent2"/>
                </a:solidFill>
                <a:latin typeface="+mn-lt"/>
                <a:ea typeface="+mn-ea"/>
                <a:cs typeface="+mn-c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rtl="0">
              <a:buNone/>
            </a:pPr>
            <a:r>
              <a:rPr lang="fr" sz="2099">
                <a:solidFill>
                  <a:srgbClr val="00B0F0"/>
                </a:solidFill>
                <a:latin typeface="+mj-lt"/>
                <a:cs typeface="Titillium WebSemiBold"/>
              </a:rPr>
              <a:t>Scénario 2</a:t>
            </a:r>
          </a:p>
        </p:txBody>
      </p:sp>
      <p:sp>
        <p:nvSpPr>
          <p:cNvPr id="4" name="Slide Number Placeholder 3"/>
          <p:cNvSpPr>
            <a:spLocks noGrp="1"/>
          </p:cNvSpPr>
          <p:nvPr>
            <p:ph type="sldNum" sz="quarter" idx="11"/>
          </p:nvPr>
        </p:nvSpPr>
        <p:spPr/>
        <p:txBody>
          <a:bodyPr rtlCol="0"/>
          <a:lstStyle/>
          <a:p>
            <a:pPr rtl="0"/>
            <a:fld id="{2760AF0F-E753-4DD9-B8E5-577C039A067C}" type="slidenum">
              <a:rPr lang="en-JM" smtClean="0"/>
              <a:t>2</a:t>
            </a:fld>
            <a:endParaRPr lang="en-JM" dirty="0"/>
          </a:p>
        </p:txBody>
      </p:sp>
      <p:sp>
        <p:nvSpPr>
          <p:cNvPr id="13" name="TextBox 12"/>
          <p:cNvSpPr txBox="1"/>
          <p:nvPr/>
        </p:nvSpPr>
        <p:spPr>
          <a:xfrm>
            <a:off x="1056541" y="2437694"/>
            <a:ext cx="7006660" cy="554076"/>
          </a:xfrm>
          <a:prstGeom prst="rect">
            <a:avLst/>
          </a:prstGeom>
        </p:spPr>
        <p:txBody>
          <a:bodyPr vert="horz" lIns="91440" tIns="45720" rIns="91440" bIns="45720" rtlCol="0" anchor="ctr">
            <a:noAutofit/>
          </a:bodyPr>
          <a:lstStyle>
            <a:lvl1pPr>
              <a:spcBef>
                <a:spcPct val="0"/>
              </a:spcBef>
              <a:buNone/>
              <a:defRPr lang="en-US" sz="3200" b="1" i="0" dirty="0">
                <a:solidFill>
                  <a:schemeClr val="accent3"/>
                </a:solidFill>
                <a:latin typeface="+mj-lt"/>
                <a:ea typeface="Titillium Web"/>
                <a:cs typeface="Titillium WebLight"/>
              </a:defRPr>
            </a:lvl1pPr>
          </a:lstStyle>
          <a:p>
            <a:pPr rtl="0"/>
            <a:r>
              <a:rPr lang="fr" sz="3700">
                <a:solidFill>
                  <a:schemeClr val="bg1"/>
                </a:solidFill>
              </a:rPr>
              <a:t>Visualisation dans ViVa</a:t>
            </a:r>
          </a:p>
        </p:txBody>
      </p:sp>
      <p:sp>
        <p:nvSpPr>
          <p:cNvPr id="3" name="Title 2"/>
          <p:cNvSpPr>
            <a:spLocks noGrp="1"/>
          </p:cNvSpPr>
          <p:nvPr>
            <p:ph type="title"/>
          </p:nvPr>
        </p:nvSpPr>
        <p:spPr>
          <a:xfrm>
            <a:off x="1056541" y="3019087"/>
            <a:ext cx="10412618" cy="1143000"/>
          </a:xfrm>
        </p:spPr>
        <p:txBody>
          <a:bodyPr rtlCol="0">
            <a:normAutofit fontScale="90000"/>
          </a:bodyPr>
          <a:lstStyle/>
          <a:p>
            <a:pPr rtl="0"/>
            <a:r>
              <a:rPr lang="fr" dirty="0">
                <a:solidFill>
                  <a:srgbClr val="FF0000"/>
                </a:solidFill>
              </a:rPr>
              <a:t>NIVEAU DU STOCK DE VACCINS : </a:t>
            </a:r>
            <a:r>
              <a:rPr lang="fr" dirty="0" smtClean="0">
                <a:solidFill>
                  <a:srgbClr val="FF0000"/>
                </a:solidFill>
              </a:rPr>
              <a:t/>
            </a:r>
            <a:br>
              <a:rPr lang="fr" dirty="0" smtClean="0">
                <a:solidFill>
                  <a:srgbClr val="FF0000"/>
                </a:solidFill>
              </a:rPr>
            </a:br>
            <a:r>
              <a:rPr lang="fr" dirty="0" smtClean="0">
                <a:solidFill>
                  <a:srgbClr val="FF0000"/>
                </a:solidFill>
              </a:rPr>
              <a:t>RUPTURE </a:t>
            </a:r>
            <a:r>
              <a:rPr lang="fr" dirty="0">
                <a:solidFill>
                  <a:srgbClr val="FF0000"/>
                </a:solidFill>
              </a:rPr>
              <a:t>DE STOCK</a:t>
            </a:r>
          </a:p>
        </p:txBody>
      </p:sp>
      <p:sp>
        <p:nvSpPr>
          <p:cNvPr id="12" name="Isosceles Triangle 11">
            <a:extLst>
              <a:ext uri="{FF2B5EF4-FFF2-40B4-BE49-F238E27FC236}">
                <a16:creationId xmlns:a16="http://schemas.microsoft.com/office/drawing/2014/main" xmlns="" id="{3C2CFCFA-4C81-4962-B305-2725F056D510}"/>
              </a:ext>
            </a:extLst>
          </p:cNvPr>
          <p:cNvSpPr/>
          <p:nvPr/>
        </p:nvSpPr>
        <p:spPr>
          <a:xfrm>
            <a:off x="1168586" y="4268211"/>
            <a:ext cx="11023416" cy="2589789"/>
          </a:xfrm>
          <a:prstGeom prst="triangle">
            <a:avLst>
              <a:gd name="adj" fmla="val 100000"/>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11" name="Group 10">
            <a:extLst>
              <a:ext uri="{FF2B5EF4-FFF2-40B4-BE49-F238E27FC236}">
                <a16:creationId xmlns:a16="http://schemas.microsoft.com/office/drawing/2014/main" xmlns="" id="{66E3091E-01AB-4B10-930D-439A0C02C5C6}"/>
              </a:ext>
            </a:extLst>
          </p:cNvPr>
          <p:cNvGrpSpPr/>
          <p:nvPr/>
        </p:nvGrpSpPr>
        <p:grpSpPr>
          <a:xfrm>
            <a:off x="-19051" y="6225000"/>
            <a:ext cx="12211051" cy="691355"/>
            <a:chOff x="-19052" y="5841228"/>
            <a:chExt cx="12211051" cy="691355"/>
          </a:xfrm>
        </p:grpSpPr>
        <p:sp>
          <p:nvSpPr>
            <p:cNvPr id="14" name="Rectangle 13">
              <a:extLst>
                <a:ext uri="{FF2B5EF4-FFF2-40B4-BE49-F238E27FC236}">
                  <a16:creationId xmlns:a16="http://schemas.microsoft.com/office/drawing/2014/main" xmlns="" id="{DD05E132-E1AC-4969-A988-26BA00CD0417}"/>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en-US"/>
            </a:p>
          </p:txBody>
        </p:sp>
        <p:grpSp>
          <p:nvGrpSpPr>
            <p:cNvPr id="15" name="Group 14">
              <a:extLst>
                <a:ext uri="{FF2B5EF4-FFF2-40B4-BE49-F238E27FC236}">
                  <a16:creationId xmlns:a16="http://schemas.microsoft.com/office/drawing/2014/main" xmlns="" id="{D75EFA57-FC58-4421-B353-FA3C0433461F}"/>
                </a:ext>
              </a:extLst>
            </p:cNvPr>
            <p:cNvGrpSpPr/>
            <p:nvPr/>
          </p:nvGrpSpPr>
          <p:grpSpPr>
            <a:xfrm>
              <a:off x="896820" y="5841228"/>
              <a:ext cx="3008606" cy="691355"/>
              <a:chOff x="9119893" y="5924873"/>
              <a:chExt cx="4351365" cy="940499"/>
            </a:xfrm>
          </p:grpSpPr>
          <p:pic>
            <p:nvPicPr>
              <p:cNvPr id="17" name="Picture 16">
                <a:extLst>
                  <a:ext uri="{FF2B5EF4-FFF2-40B4-BE49-F238E27FC236}">
                    <a16:creationId xmlns:a16="http://schemas.microsoft.com/office/drawing/2014/main" xmlns="" id="{42880E22-2070-4A15-83B6-527C52A147E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18" name="Picture 17">
                <a:extLst>
                  <a:ext uri="{FF2B5EF4-FFF2-40B4-BE49-F238E27FC236}">
                    <a16:creationId xmlns:a16="http://schemas.microsoft.com/office/drawing/2014/main" xmlns="" id="{55BFEB71-1E1D-47AA-A364-A391353B583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6" name="Straight Connector 15">
              <a:extLst>
                <a:ext uri="{FF2B5EF4-FFF2-40B4-BE49-F238E27FC236}">
                  <a16:creationId xmlns:a16="http://schemas.microsoft.com/office/drawing/2014/main" xmlns="" id="{A16C33D5-0DDE-4C8C-8F4E-A1A22458724F}"/>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341350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D44727-ABA2-4CCF-BEEC-CC7AD52293C6}"/>
              </a:ext>
            </a:extLst>
          </p:cNvPr>
          <p:cNvSpPr/>
          <p:nvPr/>
        </p:nvSpPr>
        <p:spPr>
          <a:xfrm>
            <a:off x="104775" y="1323975"/>
            <a:ext cx="6029325" cy="9715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20</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1671873" y="815975"/>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4" name="Text Placeholder 1">
            <a:extLst>
              <a:ext uri="{FF2B5EF4-FFF2-40B4-BE49-F238E27FC236}">
                <a16:creationId xmlns:a16="http://schemas.microsoft.com/office/drawing/2014/main" xmlns="" id="{1CCE074A-2E20-4F08-BF00-35ECDF4A7E51}"/>
              </a:ext>
            </a:extLst>
          </p:cNvPr>
          <p:cNvSpPr txBox="1">
            <a:spLocks/>
          </p:cNvSpPr>
          <p:nvPr/>
        </p:nvSpPr>
        <p:spPr>
          <a:xfrm>
            <a:off x="5495925" y="862013"/>
            <a:ext cx="3152586" cy="1433512"/>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La dernière commande a été reçue il y a dix semaines. En l’espace d’un mois, le stock est descendu en deçà du niveau minimum.</a:t>
            </a:r>
          </a:p>
          <a:p>
            <a:pPr marL="0" indent="0" rtl="0">
              <a:spcBef>
                <a:spcPts val="0"/>
              </a:spcBef>
              <a:buNone/>
              <a:defRPr/>
            </a:pPr>
            <a:endParaRPr lang="en-JM" sz="1800" dirty="0">
              <a:solidFill>
                <a:schemeClr val="bg1"/>
              </a:solidFill>
              <a:ea typeface="Calibri"/>
            </a:endParaRPr>
          </a:p>
        </p:txBody>
      </p:sp>
      <p:cxnSp>
        <p:nvCxnSpPr>
          <p:cNvPr id="11" name="Straight Arrow Connector 10">
            <a:extLst>
              <a:ext uri="{FF2B5EF4-FFF2-40B4-BE49-F238E27FC236}">
                <a16:creationId xmlns:a16="http://schemas.microsoft.com/office/drawing/2014/main" xmlns="" id="{931D8066-1CBC-4BC9-A46A-D5520258C6C3}"/>
              </a:ext>
            </a:extLst>
          </p:cNvPr>
          <p:cNvCxnSpPr>
            <a:cxnSpLocks/>
          </p:cNvCxnSpPr>
          <p:nvPr/>
        </p:nvCxnSpPr>
        <p:spPr>
          <a:xfrm flipH="1">
            <a:off x="4867275" y="2295525"/>
            <a:ext cx="2045357" cy="1981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xmlns="" id="{7CB874BA-122A-41D2-A1AE-7A196C341BF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677150" y="2953043"/>
            <a:ext cx="4407576" cy="3904957"/>
          </a:xfrm>
          <a:prstGeom prst="rect">
            <a:avLst/>
          </a:prstGeom>
        </p:spPr>
      </p:pic>
    </p:spTree>
    <p:custDataLst>
      <p:tags r:id="rId1"/>
    </p:custDataLst>
    <p:extLst>
      <p:ext uri="{BB962C8B-B14F-4D97-AF65-F5344CB8AC3E}">
        <p14:creationId xmlns:p14="http://schemas.microsoft.com/office/powerpoint/2010/main" val="1029675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D44727-ABA2-4CCF-BEEC-CC7AD52293C6}"/>
              </a:ext>
            </a:extLst>
          </p:cNvPr>
          <p:cNvSpPr/>
          <p:nvPr/>
        </p:nvSpPr>
        <p:spPr>
          <a:xfrm>
            <a:off x="104775" y="1323975"/>
            <a:ext cx="6029325" cy="9715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21</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1671873" y="815975"/>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4" name="Text Placeholder 1">
            <a:extLst>
              <a:ext uri="{FF2B5EF4-FFF2-40B4-BE49-F238E27FC236}">
                <a16:creationId xmlns:a16="http://schemas.microsoft.com/office/drawing/2014/main" xmlns="" id="{1CCE074A-2E20-4F08-BF00-35ECDF4A7E51}"/>
              </a:ext>
            </a:extLst>
          </p:cNvPr>
          <p:cNvSpPr txBox="1">
            <a:spLocks/>
          </p:cNvSpPr>
          <p:nvPr/>
        </p:nvSpPr>
        <p:spPr>
          <a:xfrm>
            <a:off x="8106032" y="1944932"/>
            <a:ext cx="3954163" cy="765879"/>
          </a:xfrm>
          <a:prstGeom prst="rect">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tx1"/>
                </a:solidFill>
                <a:ea typeface="Calibri"/>
              </a:rPr>
              <a:t>La consommation semble plus élevée que prévu. </a:t>
            </a:r>
          </a:p>
          <a:p>
            <a:pPr marL="0" indent="0" rtl="0">
              <a:spcBef>
                <a:spcPts val="0"/>
              </a:spcBef>
              <a:buNone/>
              <a:defRPr/>
            </a:pPr>
            <a:endParaRPr lang="en-US" sz="1800" dirty="0">
              <a:solidFill>
                <a:schemeClr val="tx1"/>
              </a:solidFill>
              <a:ea typeface="Calibri"/>
            </a:endParaRPr>
          </a:p>
          <a:p>
            <a:pPr marL="0" indent="0" rtl="0">
              <a:spcBef>
                <a:spcPts val="0"/>
              </a:spcBef>
              <a:buNone/>
              <a:defRPr/>
            </a:pPr>
            <a:endParaRPr lang="en-US" sz="1800" dirty="0">
              <a:solidFill>
                <a:schemeClr val="tx1"/>
              </a:solidFill>
              <a:ea typeface="Calibri"/>
            </a:endParaRPr>
          </a:p>
          <a:p>
            <a:pPr marL="0" indent="0" rtl="0">
              <a:spcBef>
                <a:spcPts val="0"/>
              </a:spcBef>
              <a:buNone/>
              <a:defRPr/>
            </a:pPr>
            <a:endParaRPr lang="en-JM" sz="1800" dirty="0">
              <a:solidFill>
                <a:schemeClr val="bg1"/>
              </a:solidFill>
              <a:ea typeface="Calibri"/>
            </a:endParaRPr>
          </a:p>
        </p:txBody>
      </p:sp>
      <p:pic>
        <p:nvPicPr>
          <p:cNvPr id="12" name="Picture 11">
            <a:extLst>
              <a:ext uri="{FF2B5EF4-FFF2-40B4-BE49-F238E27FC236}">
                <a16:creationId xmlns:a16="http://schemas.microsoft.com/office/drawing/2014/main" xmlns="" id="{7CB874BA-122A-41D2-A1AE-7A196C341BF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flipH="1">
            <a:off x="772811" y="2386227"/>
            <a:ext cx="3035957" cy="4471773"/>
          </a:xfrm>
          <a:prstGeom prst="rect">
            <a:avLst/>
          </a:prstGeom>
        </p:spPr>
      </p:pic>
      <p:sp>
        <p:nvSpPr>
          <p:cNvPr id="7" name="Text Placeholder 1">
            <a:extLst>
              <a:ext uri="{FF2B5EF4-FFF2-40B4-BE49-F238E27FC236}">
                <a16:creationId xmlns:a16="http://schemas.microsoft.com/office/drawing/2014/main" xmlns="" id="{2BA9A04E-4E21-43F5-BA3C-EC5EE7BB071A}"/>
              </a:ext>
            </a:extLst>
          </p:cNvPr>
          <p:cNvSpPr txBox="1">
            <a:spLocks/>
          </p:cNvSpPr>
          <p:nvPr/>
        </p:nvSpPr>
        <p:spPr>
          <a:xfrm>
            <a:off x="8106031" y="2833902"/>
            <a:ext cx="3954163" cy="781792"/>
          </a:xfrm>
          <a:prstGeom prst="rect">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tx1"/>
                </a:solidFill>
                <a:ea typeface="Calibri"/>
              </a:rPr>
              <a:t>Avons-nous sous-estimé la taille de la population cible lors de nos prévisions ?</a:t>
            </a:r>
          </a:p>
          <a:p>
            <a:pPr marL="0" indent="0" rtl="0">
              <a:spcBef>
                <a:spcPts val="0"/>
              </a:spcBef>
              <a:buNone/>
              <a:defRPr/>
            </a:pPr>
            <a:endParaRPr lang="en-US" sz="1600" dirty="0">
              <a:solidFill>
                <a:schemeClr val="tx1"/>
              </a:solidFill>
              <a:ea typeface="Calibri"/>
            </a:endParaRPr>
          </a:p>
          <a:p>
            <a:pPr marL="0" indent="0" rtl="0">
              <a:spcBef>
                <a:spcPts val="0"/>
              </a:spcBef>
              <a:buNone/>
              <a:defRPr/>
            </a:pPr>
            <a:endParaRPr lang="en-JM" sz="1800" dirty="0">
              <a:solidFill>
                <a:schemeClr val="bg1"/>
              </a:solidFill>
              <a:ea typeface="Calibri"/>
            </a:endParaRPr>
          </a:p>
        </p:txBody>
      </p:sp>
      <p:sp>
        <p:nvSpPr>
          <p:cNvPr id="9" name="Text Placeholder 1">
            <a:extLst>
              <a:ext uri="{FF2B5EF4-FFF2-40B4-BE49-F238E27FC236}">
                <a16:creationId xmlns:a16="http://schemas.microsoft.com/office/drawing/2014/main" xmlns="" id="{09178351-A837-4652-ACEA-77068DF0142C}"/>
              </a:ext>
            </a:extLst>
          </p:cNvPr>
          <p:cNvSpPr txBox="1">
            <a:spLocks/>
          </p:cNvSpPr>
          <p:nvPr/>
        </p:nvSpPr>
        <p:spPr>
          <a:xfrm>
            <a:off x="8106030" y="3706396"/>
            <a:ext cx="3954163" cy="715479"/>
          </a:xfrm>
          <a:prstGeom prst="rect">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tx1"/>
                </a:solidFill>
                <a:ea typeface="Calibri"/>
              </a:rPr>
              <a:t>Constatons-nous des pertes de vaccins en raison d’une mauvaise gestion des stocks ?</a:t>
            </a:r>
          </a:p>
          <a:p>
            <a:pPr marL="0" indent="0" rtl="0">
              <a:spcBef>
                <a:spcPts val="0"/>
              </a:spcBef>
              <a:buNone/>
              <a:defRPr/>
            </a:pPr>
            <a:endParaRPr lang="en-US" sz="1800" dirty="0">
              <a:solidFill>
                <a:schemeClr val="tx1"/>
              </a:solidFill>
              <a:ea typeface="Calibri"/>
            </a:endParaRPr>
          </a:p>
          <a:p>
            <a:pPr marL="0" indent="0" rtl="0">
              <a:spcBef>
                <a:spcPts val="0"/>
              </a:spcBef>
              <a:buNone/>
              <a:defRPr/>
            </a:pPr>
            <a:endParaRPr lang="en-JM" sz="1800" dirty="0">
              <a:solidFill>
                <a:schemeClr val="bg1"/>
              </a:solidFill>
              <a:ea typeface="Calibri"/>
            </a:endParaRPr>
          </a:p>
        </p:txBody>
      </p:sp>
      <p:sp>
        <p:nvSpPr>
          <p:cNvPr id="10" name="Text Placeholder 1">
            <a:extLst>
              <a:ext uri="{FF2B5EF4-FFF2-40B4-BE49-F238E27FC236}">
                <a16:creationId xmlns:a16="http://schemas.microsoft.com/office/drawing/2014/main" xmlns="" id="{6AEEFB47-BE5D-40C1-960B-9D596BFF1B45}"/>
              </a:ext>
            </a:extLst>
          </p:cNvPr>
          <p:cNvSpPr txBox="1">
            <a:spLocks/>
          </p:cNvSpPr>
          <p:nvPr/>
        </p:nvSpPr>
        <p:spPr>
          <a:xfrm>
            <a:off x="8106029" y="4544966"/>
            <a:ext cx="3954163" cy="906417"/>
          </a:xfrm>
          <a:prstGeom prst="rect">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tx1"/>
                </a:solidFill>
                <a:ea typeface="Calibri"/>
              </a:rPr>
              <a:t>Constatons-nous des pertes de vaccins en raison de la mauvaise planification des séances ?</a:t>
            </a:r>
          </a:p>
          <a:p>
            <a:pPr marL="0" indent="0" rtl="0">
              <a:spcBef>
                <a:spcPts val="0"/>
              </a:spcBef>
              <a:buNone/>
              <a:defRPr/>
            </a:pPr>
            <a:endParaRPr lang="en-US" sz="1800" dirty="0">
              <a:solidFill>
                <a:schemeClr val="tx1"/>
              </a:solidFill>
              <a:ea typeface="Calibri"/>
            </a:endParaRPr>
          </a:p>
          <a:p>
            <a:pPr marL="0" indent="0" rtl="0">
              <a:spcBef>
                <a:spcPts val="0"/>
              </a:spcBef>
              <a:buNone/>
              <a:defRPr/>
            </a:pPr>
            <a:endParaRPr lang="en-JM" sz="1800" dirty="0">
              <a:solidFill>
                <a:schemeClr val="bg1"/>
              </a:solidFill>
              <a:ea typeface="Calibri"/>
            </a:endParaRPr>
          </a:p>
        </p:txBody>
      </p:sp>
      <p:sp>
        <p:nvSpPr>
          <p:cNvPr id="2" name="TextBox 1">
            <a:extLst>
              <a:ext uri="{FF2B5EF4-FFF2-40B4-BE49-F238E27FC236}">
                <a16:creationId xmlns:a16="http://schemas.microsoft.com/office/drawing/2014/main" xmlns="" id="{D9BAA0B7-B85C-4D7B-A9B9-06E55875F4AC}"/>
              </a:ext>
            </a:extLst>
          </p:cNvPr>
          <p:cNvSpPr txBox="1"/>
          <p:nvPr/>
        </p:nvSpPr>
        <p:spPr>
          <a:xfrm>
            <a:off x="104775" y="1414677"/>
            <a:ext cx="7252466" cy="599090"/>
          </a:xfrm>
          <a:prstGeom prst="rect">
            <a:avLst/>
          </a:prstGeom>
        </p:spPr>
        <p:txBody>
          <a:bodyPr wrap="square" lIns="121891" tIns="60945" rIns="121891" bIns="60945" rtlCol="0">
            <a:noAutofit/>
          </a:bodyPr>
          <a:lstStyle/>
          <a:p>
            <a:pPr marL="0" indent="0" rtl="0">
              <a:spcBef>
                <a:spcPts val="0"/>
              </a:spcBef>
              <a:buNone/>
            </a:pPr>
            <a:r>
              <a:rPr lang="fr" sz="2099">
                <a:solidFill>
                  <a:schemeClr val="tx2"/>
                </a:solidFill>
                <a:cs typeface="Calibri"/>
              </a:rPr>
              <a:t>Le directeur du PEV et l’équipe abordent les points suivants : </a:t>
            </a:r>
          </a:p>
        </p:txBody>
      </p:sp>
    </p:spTree>
    <p:custDataLst>
      <p:tags r:id="rId1"/>
    </p:custDataLst>
    <p:extLst>
      <p:ext uri="{BB962C8B-B14F-4D97-AF65-F5344CB8AC3E}">
        <p14:creationId xmlns:p14="http://schemas.microsoft.com/office/powerpoint/2010/main" val="2005092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D44727-ABA2-4CCF-BEEC-CC7AD52293C6}"/>
              </a:ext>
            </a:extLst>
          </p:cNvPr>
          <p:cNvSpPr/>
          <p:nvPr/>
        </p:nvSpPr>
        <p:spPr>
          <a:xfrm>
            <a:off x="104775" y="1323975"/>
            <a:ext cx="6029325" cy="9715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22</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1671873" y="815975"/>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4" name="Text Placeholder 1">
            <a:extLst>
              <a:ext uri="{FF2B5EF4-FFF2-40B4-BE49-F238E27FC236}">
                <a16:creationId xmlns:a16="http://schemas.microsoft.com/office/drawing/2014/main" xmlns="" id="{1CCE074A-2E20-4F08-BF00-35ECDF4A7E51}"/>
              </a:ext>
            </a:extLst>
          </p:cNvPr>
          <p:cNvSpPr txBox="1">
            <a:spLocks/>
          </p:cNvSpPr>
          <p:nvPr/>
        </p:nvSpPr>
        <p:spPr>
          <a:xfrm>
            <a:off x="2470203" y="2295525"/>
            <a:ext cx="4159197" cy="925347"/>
          </a:xfrm>
          <a:prstGeom prst="rect">
            <a:avLst/>
          </a:prstGeom>
          <a:ln/>
        </p:spPr>
        <p:style>
          <a:lnRef idx="3">
            <a:schemeClr val="lt1"/>
          </a:lnRef>
          <a:fillRef idx="1">
            <a:schemeClr val="accent6"/>
          </a:fillRef>
          <a:effectRef idx="1">
            <a:schemeClr val="accent6"/>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dirty="0">
                <a:solidFill>
                  <a:schemeClr val="bg1"/>
                </a:solidFill>
                <a:ea typeface="Calibri"/>
              </a:rPr>
              <a:t>La fréquence des approvisionnements ne permet pas de satisfaire la consommation réelle.</a:t>
            </a:r>
          </a:p>
          <a:p>
            <a:pPr marL="0" indent="0" rtl="0">
              <a:spcBef>
                <a:spcPts val="0"/>
              </a:spcBef>
              <a:buNone/>
              <a:defRPr/>
            </a:pPr>
            <a:endParaRPr lang="en-JM" sz="1800" dirty="0">
              <a:solidFill>
                <a:schemeClr val="bg1"/>
              </a:solidFill>
              <a:ea typeface="Calibri"/>
            </a:endParaRPr>
          </a:p>
        </p:txBody>
      </p:sp>
      <p:pic>
        <p:nvPicPr>
          <p:cNvPr id="12" name="Picture 11">
            <a:extLst>
              <a:ext uri="{FF2B5EF4-FFF2-40B4-BE49-F238E27FC236}">
                <a16:creationId xmlns:a16="http://schemas.microsoft.com/office/drawing/2014/main" xmlns="" id="{7CB874BA-122A-41D2-A1AE-7A196C341BF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876" r="-1"/>
          <a:stretch/>
        </p:blipFill>
        <p:spPr>
          <a:xfrm>
            <a:off x="7347003" y="2013037"/>
            <a:ext cx="2457782" cy="4844963"/>
          </a:xfrm>
          <a:prstGeom prst="rect">
            <a:avLst/>
          </a:prstGeom>
        </p:spPr>
      </p:pic>
      <p:sp>
        <p:nvSpPr>
          <p:cNvPr id="7" name="Text Placeholder 1">
            <a:extLst>
              <a:ext uri="{FF2B5EF4-FFF2-40B4-BE49-F238E27FC236}">
                <a16:creationId xmlns:a16="http://schemas.microsoft.com/office/drawing/2014/main" xmlns="" id="{F29A3C93-FA93-4E54-A636-E9A4743F264E}"/>
              </a:ext>
            </a:extLst>
          </p:cNvPr>
          <p:cNvSpPr txBox="1">
            <a:spLocks/>
          </p:cNvSpPr>
          <p:nvPr/>
        </p:nvSpPr>
        <p:spPr>
          <a:xfrm>
            <a:off x="9203175" y="2013037"/>
            <a:ext cx="2638425" cy="979938"/>
          </a:xfrm>
          <a:prstGeom prst="rect">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dirty="0">
                <a:solidFill>
                  <a:schemeClr val="tx1"/>
                </a:solidFill>
                <a:ea typeface="Calibri"/>
              </a:rPr>
              <a:t>Devrions-nous augmenter la fréquence des commandes ? </a:t>
            </a:r>
          </a:p>
          <a:p>
            <a:pPr marL="0" indent="0" rtl="0">
              <a:spcBef>
                <a:spcPts val="0"/>
              </a:spcBef>
              <a:buNone/>
              <a:defRPr/>
            </a:pPr>
            <a:endParaRPr lang="en-JM" sz="1800" dirty="0">
              <a:solidFill>
                <a:schemeClr val="bg1"/>
              </a:solidFill>
              <a:ea typeface="Calibri"/>
            </a:endParaRPr>
          </a:p>
        </p:txBody>
      </p:sp>
      <p:cxnSp>
        <p:nvCxnSpPr>
          <p:cNvPr id="3" name="Straight Arrow Connector 2">
            <a:extLst>
              <a:ext uri="{FF2B5EF4-FFF2-40B4-BE49-F238E27FC236}">
                <a16:creationId xmlns:a16="http://schemas.microsoft.com/office/drawing/2014/main" xmlns="" id="{C68E263A-55CC-4A03-9E7D-AF566F93F364}"/>
              </a:ext>
            </a:extLst>
          </p:cNvPr>
          <p:cNvCxnSpPr/>
          <p:nvPr/>
        </p:nvCxnSpPr>
        <p:spPr>
          <a:xfrm flipH="1">
            <a:off x="1590675" y="3050290"/>
            <a:ext cx="879528" cy="369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xmlns="" id="{856B1F90-EE4C-4A96-963F-5AFC1FE833A2}"/>
              </a:ext>
            </a:extLst>
          </p:cNvPr>
          <p:cNvCxnSpPr/>
          <p:nvPr/>
        </p:nvCxnSpPr>
        <p:spPr>
          <a:xfrm flipH="1">
            <a:off x="5876925" y="3050290"/>
            <a:ext cx="752475" cy="7597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424548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D44727-ABA2-4CCF-BEEC-CC7AD52293C6}"/>
              </a:ext>
            </a:extLst>
          </p:cNvPr>
          <p:cNvSpPr/>
          <p:nvPr/>
        </p:nvSpPr>
        <p:spPr>
          <a:xfrm>
            <a:off x="104775" y="1323975"/>
            <a:ext cx="6029325" cy="9715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23</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1671873" y="815975"/>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4" name="Text Placeholder 1">
            <a:extLst>
              <a:ext uri="{FF2B5EF4-FFF2-40B4-BE49-F238E27FC236}">
                <a16:creationId xmlns:a16="http://schemas.microsoft.com/office/drawing/2014/main" xmlns="" id="{1CCE074A-2E20-4F08-BF00-35ECDF4A7E51}"/>
              </a:ext>
            </a:extLst>
          </p:cNvPr>
          <p:cNvSpPr txBox="1">
            <a:spLocks/>
          </p:cNvSpPr>
          <p:nvPr/>
        </p:nvSpPr>
        <p:spPr>
          <a:xfrm>
            <a:off x="2441329" y="2132178"/>
            <a:ext cx="2797833" cy="981075"/>
          </a:xfrm>
          <a:prstGeom prst="rect">
            <a:avLst/>
          </a:prstGeom>
          <a:ln/>
        </p:spPr>
        <p:style>
          <a:lnRef idx="3">
            <a:schemeClr val="lt1"/>
          </a:lnRef>
          <a:fillRef idx="1">
            <a:schemeClr val="accent6"/>
          </a:fillRef>
          <a:effectRef idx="1">
            <a:schemeClr val="accent6"/>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Les niveaux de stock de vaccins contre la rougeole enregistrent de fortes baisses.</a:t>
            </a:r>
            <a:endParaRPr lang="en-JM" sz="1600" dirty="0">
              <a:solidFill>
                <a:schemeClr val="bg1"/>
              </a:solidFill>
              <a:ea typeface="Calibri"/>
            </a:endParaRPr>
          </a:p>
        </p:txBody>
      </p:sp>
      <p:sp>
        <p:nvSpPr>
          <p:cNvPr id="7" name="Text Placeholder 1">
            <a:extLst>
              <a:ext uri="{FF2B5EF4-FFF2-40B4-BE49-F238E27FC236}">
                <a16:creationId xmlns:a16="http://schemas.microsoft.com/office/drawing/2014/main" xmlns="" id="{F29A3C93-FA93-4E54-A636-E9A4743F264E}"/>
              </a:ext>
            </a:extLst>
          </p:cNvPr>
          <p:cNvSpPr txBox="1">
            <a:spLocks/>
          </p:cNvSpPr>
          <p:nvPr/>
        </p:nvSpPr>
        <p:spPr>
          <a:xfrm>
            <a:off x="8577434" y="2295525"/>
            <a:ext cx="3257550" cy="981075"/>
          </a:xfrm>
          <a:prstGeom prst="rect">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tx1"/>
                </a:solidFill>
                <a:ea typeface="Calibri"/>
              </a:rPr>
              <a:t>Les vaccins contre la rougeole sont-ils utilisés efficacement dans le centre de vaccination ?</a:t>
            </a:r>
          </a:p>
          <a:p>
            <a:pPr marL="0" indent="0" rtl="0">
              <a:spcBef>
                <a:spcPts val="0"/>
              </a:spcBef>
              <a:buNone/>
              <a:defRPr/>
            </a:pPr>
            <a:endParaRPr lang="en-JM" sz="1800" dirty="0">
              <a:solidFill>
                <a:schemeClr val="bg1"/>
              </a:solidFill>
              <a:ea typeface="Calibri"/>
            </a:endParaRPr>
          </a:p>
        </p:txBody>
      </p:sp>
      <p:pic>
        <p:nvPicPr>
          <p:cNvPr id="12" name="Picture 11">
            <a:extLst>
              <a:ext uri="{FF2B5EF4-FFF2-40B4-BE49-F238E27FC236}">
                <a16:creationId xmlns:a16="http://schemas.microsoft.com/office/drawing/2014/main" xmlns="" id="{7CB874BA-122A-41D2-A1AE-7A196C341BF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876" r="-1"/>
          <a:stretch/>
        </p:blipFill>
        <p:spPr>
          <a:xfrm>
            <a:off x="6742006" y="2082843"/>
            <a:ext cx="2457782" cy="4844963"/>
          </a:xfrm>
          <a:prstGeom prst="rect">
            <a:avLst/>
          </a:prstGeom>
        </p:spPr>
      </p:pic>
      <p:cxnSp>
        <p:nvCxnSpPr>
          <p:cNvPr id="3" name="Straight Arrow Connector 2">
            <a:extLst>
              <a:ext uri="{FF2B5EF4-FFF2-40B4-BE49-F238E27FC236}">
                <a16:creationId xmlns:a16="http://schemas.microsoft.com/office/drawing/2014/main" xmlns="" id="{C68E263A-55CC-4A03-9E7D-AF566F93F364}"/>
              </a:ext>
            </a:extLst>
          </p:cNvPr>
          <p:cNvCxnSpPr>
            <a:cxnSpLocks/>
          </p:cNvCxnSpPr>
          <p:nvPr/>
        </p:nvCxnSpPr>
        <p:spPr>
          <a:xfrm flipH="1">
            <a:off x="1752600" y="3050290"/>
            <a:ext cx="698553" cy="4644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xmlns="" id="{856B1F90-EE4C-4A96-963F-5AFC1FE833A2}"/>
              </a:ext>
            </a:extLst>
          </p:cNvPr>
          <p:cNvCxnSpPr>
            <a:cxnSpLocks/>
          </p:cNvCxnSpPr>
          <p:nvPr/>
        </p:nvCxnSpPr>
        <p:spPr>
          <a:xfrm flipH="1">
            <a:off x="2809875" y="3124200"/>
            <a:ext cx="288977" cy="9928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xmlns="" id="{6B413A97-FA7F-46E6-BE11-1BD39428A9F9}"/>
              </a:ext>
            </a:extLst>
          </p:cNvPr>
          <p:cNvCxnSpPr>
            <a:cxnSpLocks/>
          </p:cNvCxnSpPr>
          <p:nvPr/>
        </p:nvCxnSpPr>
        <p:spPr>
          <a:xfrm>
            <a:off x="3459109" y="3124200"/>
            <a:ext cx="0" cy="1381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xmlns="" id="{7C3F58FC-DC2D-48DC-B750-0854084AF09B}"/>
              </a:ext>
            </a:extLst>
          </p:cNvPr>
          <p:cNvCxnSpPr>
            <a:cxnSpLocks/>
          </p:cNvCxnSpPr>
          <p:nvPr/>
        </p:nvCxnSpPr>
        <p:spPr>
          <a:xfrm>
            <a:off x="4106809" y="3050290"/>
            <a:ext cx="0" cy="17407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550657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Rectangle 8"/>
          <p:cNvSpPr/>
          <p:nvPr/>
        </p:nvSpPr>
        <p:spPr>
          <a:xfrm>
            <a:off x="2" y="2232162"/>
            <a:ext cx="534049" cy="28316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latin typeface="Titillium Web" panose="00000500000000000000" pitchFamily="2" charset="0"/>
              <a:cs typeface="Titillium WebRegular"/>
            </a:endParaRPr>
          </a:p>
        </p:txBody>
      </p:sp>
      <p:sp>
        <p:nvSpPr>
          <p:cNvPr id="10" name="Content Placeholder 3"/>
          <p:cNvSpPr txBox="1">
            <a:spLocks/>
          </p:cNvSpPr>
          <p:nvPr/>
        </p:nvSpPr>
        <p:spPr>
          <a:xfrm>
            <a:off x="1005840" y="2083749"/>
            <a:ext cx="3547110" cy="461723"/>
          </a:xfrm>
          <a:prstGeom prst="rect">
            <a:avLst/>
          </a:prstGeom>
        </p:spPr>
        <p:txBody>
          <a:bodyPr vert="horz" lIns="121891" tIns="60945" rIns="121891" bIns="60945" rtlCol="0">
            <a:noAutofit/>
          </a:bodyPr>
          <a:lstStyle>
            <a:lvl1pPr marL="457326" indent="-457326" algn="l" defTabSz="609768" rtl="0" eaLnBrk="1" latinLnBrk="0" hangingPunct="1">
              <a:spcBef>
                <a:spcPct val="20000"/>
              </a:spcBef>
              <a:buFont typeface="Arial"/>
              <a:buChar char="•"/>
              <a:defRPr sz="2700" kern="1200">
                <a:solidFill>
                  <a:schemeClr val="accent2"/>
                </a:solidFill>
                <a:latin typeface="+mn-lt"/>
                <a:ea typeface="+mn-ea"/>
                <a:cs typeface="+mn-cs"/>
              </a:defRPr>
            </a:lvl1pPr>
            <a:lvl2pPr marL="990872" indent="-381105" algn="l" defTabSz="609768" rtl="0" eaLnBrk="1" latinLnBrk="0" hangingPunct="1">
              <a:spcBef>
                <a:spcPct val="20000"/>
              </a:spcBef>
              <a:buFont typeface="Arial"/>
              <a:buChar char="–"/>
              <a:defRPr sz="2400" kern="1200">
                <a:solidFill>
                  <a:schemeClr val="accent2"/>
                </a:solidFill>
                <a:latin typeface="+mn-lt"/>
                <a:ea typeface="+mn-ea"/>
                <a:cs typeface="+mn-cs"/>
              </a:defRPr>
            </a:lvl2pPr>
            <a:lvl3pPr marL="1524419" indent="-304884" algn="l" defTabSz="609768" rtl="0" eaLnBrk="1" latinLnBrk="0" hangingPunct="1">
              <a:spcBef>
                <a:spcPct val="20000"/>
              </a:spcBef>
              <a:buFont typeface="Arial"/>
              <a:buChar char="•"/>
              <a:defRPr sz="2100" kern="1200">
                <a:solidFill>
                  <a:schemeClr val="accent2"/>
                </a:solidFill>
                <a:latin typeface="+mn-lt"/>
                <a:ea typeface="+mn-ea"/>
                <a:cs typeface="+mn-cs"/>
              </a:defRPr>
            </a:lvl3pPr>
            <a:lvl4pPr marL="2134187" indent="-304884" algn="l" defTabSz="609768" rtl="0" eaLnBrk="1" latinLnBrk="0" hangingPunct="1">
              <a:spcBef>
                <a:spcPct val="20000"/>
              </a:spcBef>
              <a:buFont typeface="Arial"/>
              <a:buChar char="–"/>
              <a:defRPr sz="1900" kern="1200">
                <a:solidFill>
                  <a:schemeClr val="accent2"/>
                </a:solidFill>
                <a:latin typeface="+mn-lt"/>
                <a:ea typeface="+mn-ea"/>
                <a:cs typeface="+mn-cs"/>
              </a:defRPr>
            </a:lvl4pPr>
            <a:lvl5pPr marL="2743954" indent="-304884" algn="l" defTabSz="609768" rtl="0" eaLnBrk="1" latinLnBrk="0" hangingPunct="1">
              <a:spcBef>
                <a:spcPct val="20000"/>
              </a:spcBef>
              <a:buFont typeface="Arial"/>
              <a:buChar char="»"/>
              <a:defRPr sz="1900" kern="1200">
                <a:solidFill>
                  <a:schemeClr val="accent2"/>
                </a:solidFill>
                <a:latin typeface="+mn-lt"/>
                <a:ea typeface="+mn-ea"/>
                <a:cs typeface="+mn-c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rtl="0">
              <a:buNone/>
            </a:pPr>
            <a:r>
              <a:rPr lang="fr" sz="2099">
                <a:solidFill>
                  <a:srgbClr val="00B0F0"/>
                </a:solidFill>
                <a:latin typeface="+mj-lt"/>
                <a:cs typeface="Titillium WebSemiBold"/>
              </a:rPr>
              <a:t>Prise de mesures correctives </a:t>
            </a:r>
          </a:p>
        </p:txBody>
      </p:sp>
      <p:sp>
        <p:nvSpPr>
          <p:cNvPr id="4" name="Slide Number Placeholder 3"/>
          <p:cNvSpPr>
            <a:spLocks noGrp="1"/>
          </p:cNvSpPr>
          <p:nvPr>
            <p:ph type="sldNum" sz="quarter" idx="11"/>
          </p:nvPr>
        </p:nvSpPr>
        <p:spPr/>
        <p:txBody>
          <a:bodyPr rtlCol="0"/>
          <a:lstStyle/>
          <a:p>
            <a:pPr rtl="0"/>
            <a:fld id="{2760AF0F-E753-4DD9-B8E5-577C039A067C}" type="slidenum">
              <a:rPr lang="en-JM" smtClean="0"/>
              <a:t>24</a:t>
            </a:fld>
            <a:endParaRPr lang="en-JM" dirty="0"/>
          </a:p>
        </p:txBody>
      </p:sp>
      <p:sp>
        <p:nvSpPr>
          <p:cNvPr id="13" name="TextBox 12"/>
          <p:cNvSpPr txBox="1"/>
          <p:nvPr/>
        </p:nvSpPr>
        <p:spPr>
          <a:xfrm>
            <a:off x="1005839" y="3769832"/>
            <a:ext cx="7006660" cy="554076"/>
          </a:xfrm>
          <a:prstGeom prst="rect">
            <a:avLst/>
          </a:prstGeom>
        </p:spPr>
        <p:txBody>
          <a:bodyPr vert="horz" lIns="91440" tIns="45720" rIns="91440" bIns="45720" rtlCol="0" anchor="ctr">
            <a:noAutofit/>
          </a:bodyPr>
          <a:lstStyle>
            <a:lvl1pPr>
              <a:spcBef>
                <a:spcPct val="0"/>
              </a:spcBef>
              <a:buNone/>
              <a:defRPr lang="en-US" sz="3200" b="1" i="0" dirty="0">
                <a:solidFill>
                  <a:schemeClr val="accent3"/>
                </a:solidFill>
                <a:latin typeface="+mj-lt"/>
                <a:ea typeface="Titillium Web"/>
                <a:cs typeface="Titillium WebLight"/>
              </a:defRPr>
            </a:lvl1pPr>
          </a:lstStyle>
          <a:p>
            <a:pPr rtl="0"/>
            <a:r>
              <a:rPr lang="fr" sz="3700" dirty="0">
                <a:solidFill>
                  <a:schemeClr val="bg1"/>
                </a:solidFill>
              </a:rPr>
              <a:t>Que devons-nous faire ?</a:t>
            </a:r>
          </a:p>
        </p:txBody>
      </p:sp>
      <p:sp>
        <p:nvSpPr>
          <p:cNvPr id="3" name="Title 2"/>
          <p:cNvSpPr>
            <a:spLocks noGrp="1"/>
          </p:cNvSpPr>
          <p:nvPr>
            <p:ph type="title"/>
          </p:nvPr>
        </p:nvSpPr>
        <p:spPr>
          <a:xfrm>
            <a:off x="1005838" y="2735453"/>
            <a:ext cx="10412618" cy="1143000"/>
          </a:xfrm>
        </p:spPr>
        <p:txBody>
          <a:bodyPr rtlCol="0">
            <a:normAutofit fontScale="90000"/>
          </a:bodyPr>
          <a:lstStyle/>
          <a:p>
            <a:pPr rtl="0"/>
            <a:r>
              <a:rPr lang="fr" dirty="0">
                <a:solidFill>
                  <a:srgbClr val="FF0000"/>
                </a:solidFill>
              </a:rPr>
              <a:t>RUPTURE DE STOCK </a:t>
            </a:r>
            <a:r>
              <a:rPr lang="fr" dirty="0" smtClean="0">
                <a:solidFill>
                  <a:srgbClr val="FF0000"/>
                </a:solidFill>
              </a:rPr>
              <a:t/>
            </a:r>
            <a:br>
              <a:rPr lang="fr" dirty="0" smtClean="0">
                <a:solidFill>
                  <a:srgbClr val="FF0000"/>
                </a:solidFill>
              </a:rPr>
            </a:br>
            <a:r>
              <a:rPr lang="fr" dirty="0" smtClean="0">
                <a:solidFill>
                  <a:srgbClr val="FF0000"/>
                </a:solidFill>
              </a:rPr>
              <a:t>IMMINENTE</a:t>
            </a:r>
            <a:endParaRPr lang="fr" dirty="0">
              <a:solidFill>
                <a:srgbClr val="FF0000"/>
              </a:solidFill>
            </a:endParaRPr>
          </a:p>
        </p:txBody>
      </p:sp>
      <p:grpSp>
        <p:nvGrpSpPr>
          <p:cNvPr id="11" name="Group 10">
            <a:extLst>
              <a:ext uri="{FF2B5EF4-FFF2-40B4-BE49-F238E27FC236}">
                <a16:creationId xmlns:a16="http://schemas.microsoft.com/office/drawing/2014/main" xmlns="" id="{9DE3212C-887B-439E-8429-CEB94B31FB17}"/>
              </a:ext>
            </a:extLst>
          </p:cNvPr>
          <p:cNvGrpSpPr/>
          <p:nvPr/>
        </p:nvGrpSpPr>
        <p:grpSpPr>
          <a:xfrm>
            <a:off x="1" y="6259917"/>
            <a:ext cx="12192000" cy="623862"/>
            <a:chOff x="-19051" y="6233751"/>
            <a:chExt cx="12211051" cy="691356"/>
          </a:xfrm>
        </p:grpSpPr>
        <p:sp>
          <p:nvSpPr>
            <p:cNvPr id="12" name="Rectangle 11">
              <a:extLst>
                <a:ext uri="{FF2B5EF4-FFF2-40B4-BE49-F238E27FC236}">
                  <a16:creationId xmlns:a16="http://schemas.microsoft.com/office/drawing/2014/main" xmlns="" id="{E30F12A3-F0F3-4146-BBF4-BAD14650C5B4}"/>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4" name="Picture 13">
              <a:extLst>
                <a:ext uri="{FF2B5EF4-FFF2-40B4-BE49-F238E27FC236}">
                  <a16:creationId xmlns:a16="http://schemas.microsoft.com/office/drawing/2014/main" xmlns="" id="{61DE1597-8D68-4B81-870F-0263F5A9ACE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15" name="Picture 14">
              <a:extLst>
                <a:ext uri="{FF2B5EF4-FFF2-40B4-BE49-F238E27FC236}">
                  <a16:creationId xmlns:a16="http://schemas.microsoft.com/office/drawing/2014/main" xmlns="" id="{B85D7E8D-BF48-46D0-80AF-CFC4935A2CB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16" name="Straight Connector 15">
              <a:extLst>
                <a:ext uri="{FF2B5EF4-FFF2-40B4-BE49-F238E27FC236}">
                  <a16:creationId xmlns:a16="http://schemas.microsoft.com/office/drawing/2014/main" xmlns="" id="{38142377-EBD6-48F0-BC7B-608061F65A5C}"/>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pic>
        <p:nvPicPr>
          <p:cNvPr id="17" name="Picture 16">
            <a:extLst>
              <a:ext uri="{FF2B5EF4-FFF2-40B4-BE49-F238E27FC236}">
                <a16:creationId xmlns:a16="http://schemas.microsoft.com/office/drawing/2014/main" xmlns="" id="{75F13C1F-4B45-4DA7-B20C-396A154DF27B}"/>
              </a:ext>
            </a:extLst>
          </p:cNvPr>
          <p:cNvPicPr>
            <a:picLocks noChangeAspect="1"/>
          </p:cNvPicPr>
          <p:nvPr/>
        </p:nvPicPr>
        <p:blipFill rotWithShape="1">
          <a:blip r:embed="rId6">
            <a:extLst>
              <a:ext uri="{28A0092B-C50C-407E-A947-70E740481C1C}">
                <a14:useLocalDpi xmlns:a14="http://schemas.microsoft.com/office/drawing/2010/main" val="0"/>
              </a:ext>
            </a:extLst>
          </a:blip>
          <a:srcRect r="-7206" b="40570"/>
          <a:stretch/>
        </p:blipFill>
        <p:spPr>
          <a:xfrm>
            <a:off x="5334451" y="1011927"/>
            <a:ext cx="4483582" cy="5347307"/>
          </a:xfrm>
          <a:prstGeom prst="rect">
            <a:avLst/>
          </a:prstGeom>
        </p:spPr>
      </p:pic>
    </p:spTree>
    <p:custDataLst>
      <p:tags r:id="rId1"/>
    </p:custDataLst>
    <p:extLst>
      <p:ext uri="{BB962C8B-B14F-4D97-AF65-F5344CB8AC3E}">
        <p14:creationId xmlns:p14="http://schemas.microsoft.com/office/powerpoint/2010/main" val="935827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alphaModFix amt="26000"/>
            <a:lum/>
            <a:extLst>
              <a:ext uri="{28A0092B-C50C-407E-A947-70E740481C1C}">
                <a14:useLocalDpi xmlns:a14="http://schemas.microsoft.com/office/drawing/2010/main"/>
              </a:ext>
            </a:extLst>
          </a:blip>
          <a:srcRect/>
          <a:stretch>
            <a:fillRect b="1000"/>
          </a:stretch>
        </a:blipFill>
        <a:effectLst/>
      </p:bgPr>
    </p:bg>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3521803" y="587957"/>
            <a:ext cx="8003447" cy="707985"/>
          </a:xfrm>
        </p:spPr>
        <p:txBody>
          <a:bodyPr rtlCol="0">
            <a:noAutofit/>
          </a:bodyPr>
          <a:lstStyle/>
          <a:p>
            <a:pPr rtl="0"/>
            <a:r>
              <a:rPr lang="fr" sz="3198"/>
              <a:t>Mesures correctives</a:t>
            </a:r>
          </a:p>
        </p:txBody>
      </p:sp>
      <p:sp>
        <p:nvSpPr>
          <p:cNvPr id="12" name="TextBox 11"/>
          <p:cNvSpPr txBox="1"/>
          <p:nvPr/>
        </p:nvSpPr>
        <p:spPr>
          <a:xfrm>
            <a:off x="716796" y="787319"/>
            <a:ext cx="2484614" cy="395794"/>
          </a:xfrm>
          <a:prstGeom prst="rect">
            <a:avLst/>
          </a:prstGeom>
          <a:solidFill>
            <a:srgbClr val="00B0F0"/>
          </a:solidFill>
        </p:spPr>
        <p:txBody>
          <a:bodyPr wrap="square" lIns="121891" tIns="60945" rIns="121891" bIns="60945" rtlCol="0" anchor="ctr" anchorCtr="0">
            <a:noAutofit/>
          </a:bodyPr>
          <a:lstStyle/>
          <a:p>
            <a:pPr rtl="0"/>
            <a:r>
              <a:rPr lang="fr" sz="2099" b="1">
                <a:solidFill>
                  <a:schemeClr val="bg1"/>
                </a:solidFill>
                <a:latin typeface="+mj-lt"/>
                <a:cs typeface="Titillium WebRegular"/>
              </a:rPr>
              <a:t>Évaluation rapide</a:t>
            </a:r>
          </a:p>
        </p:txBody>
      </p:sp>
      <p:sp>
        <p:nvSpPr>
          <p:cNvPr id="17" name="Slide Number Placeholder 12"/>
          <p:cNvSpPr>
            <a:spLocks noGrp="1"/>
          </p:cNvSpPr>
          <p:nvPr>
            <p:ph type="sldNum" sz="quarter" idx="4294967295"/>
          </p:nvPr>
        </p:nvSpPr>
        <p:spPr>
          <a:xfrm>
            <a:off x="0" y="795852"/>
            <a:ext cx="615328" cy="364935"/>
          </a:xfrm>
          <a:prstGeom prst="rect">
            <a:avLst/>
          </a:prstGeom>
          <a:solidFill>
            <a:srgbClr val="00B0F0"/>
          </a:solidFill>
        </p:spPr>
        <p:txBody>
          <a:bodyPr rtlCol="0"/>
          <a:lstStyle/>
          <a:p>
            <a:pPr algn="ctr" rtl="0"/>
            <a:fld id="{4DBF59BE-C215-4BFF-8A6D-F7B1135B3A54}" type="slidenum">
              <a:rPr lang="en-JM" smtClean="0"/>
              <a:pPr algn="ctr"/>
              <a:t>25</a:t>
            </a:fld>
            <a:endParaRPr lang="en-JM" dirty="0"/>
          </a:p>
        </p:txBody>
      </p:sp>
      <p:sp>
        <p:nvSpPr>
          <p:cNvPr id="21" name="Text Placeholder 1">
            <a:extLst>
              <a:ext uri="{FF2B5EF4-FFF2-40B4-BE49-F238E27FC236}">
                <a16:creationId xmlns:a16="http://schemas.microsoft.com/office/drawing/2014/main" xmlns="" id="{9903AD7C-39F2-4D2A-A394-2916D713D131}"/>
              </a:ext>
            </a:extLst>
          </p:cNvPr>
          <p:cNvSpPr txBox="1">
            <a:spLocks/>
          </p:cNvSpPr>
          <p:nvPr/>
        </p:nvSpPr>
        <p:spPr>
          <a:xfrm>
            <a:off x="4201982" y="1989418"/>
            <a:ext cx="4037144" cy="925937"/>
          </a:xfrm>
          <a:prstGeom prst="rect">
            <a:avLst/>
          </a:prstGeom>
          <a:solidFill>
            <a:schemeClr val="accent4"/>
          </a:solidFill>
          <a:effectLst>
            <a:glow rad="127000">
              <a:schemeClr val="accent3"/>
            </a:glow>
          </a:effectLst>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900" dirty="0">
                <a:solidFill>
                  <a:schemeClr val="tx2"/>
                </a:solidFill>
                <a:ea typeface="Calibri"/>
                <a:cs typeface="Calibri"/>
              </a:rPr>
              <a:t>Passer une nouvelle commande de vaccins contre la rougeole dans les plus brefs délais.</a:t>
            </a:r>
          </a:p>
        </p:txBody>
      </p:sp>
      <p:sp>
        <p:nvSpPr>
          <p:cNvPr id="22" name="Text Placeholder 3">
            <a:extLst>
              <a:ext uri="{FF2B5EF4-FFF2-40B4-BE49-F238E27FC236}">
                <a16:creationId xmlns:a16="http://schemas.microsoft.com/office/drawing/2014/main" xmlns="" id="{00BB9B1E-2018-48D2-8248-AA1CD035630A}"/>
              </a:ext>
            </a:extLst>
          </p:cNvPr>
          <p:cNvSpPr txBox="1">
            <a:spLocks/>
          </p:cNvSpPr>
          <p:nvPr/>
        </p:nvSpPr>
        <p:spPr>
          <a:xfrm>
            <a:off x="730979" y="1546962"/>
            <a:ext cx="666750" cy="285862"/>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00B0F0"/>
                </a:solidFill>
                <a:latin typeface="+mj-lt"/>
                <a:cs typeface="Titillium WebSemiBold"/>
              </a:rPr>
              <a:t>#1</a:t>
            </a:r>
          </a:p>
        </p:txBody>
      </p:sp>
      <p:sp>
        <p:nvSpPr>
          <p:cNvPr id="23" name="Text Placeholder 3">
            <a:extLst>
              <a:ext uri="{FF2B5EF4-FFF2-40B4-BE49-F238E27FC236}">
                <a16:creationId xmlns:a16="http://schemas.microsoft.com/office/drawing/2014/main" xmlns="" id="{8A6B3F2E-EBA8-42ED-B048-EAA15C5C14AC}"/>
              </a:ext>
            </a:extLst>
          </p:cNvPr>
          <p:cNvSpPr txBox="1">
            <a:spLocks/>
          </p:cNvSpPr>
          <p:nvPr/>
        </p:nvSpPr>
        <p:spPr>
          <a:xfrm>
            <a:off x="4219576" y="1566267"/>
            <a:ext cx="680730" cy="266557"/>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00B0F0"/>
                </a:solidFill>
                <a:latin typeface="+mj-lt"/>
                <a:cs typeface="Titillium WebSemiBold"/>
              </a:rPr>
              <a:t>#2</a:t>
            </a:r>
          </a:p>
        </p:txBody>
      </p:sp>
      <p:sp>
        <p:nvSpPr>
          <p:cNvPr id="24" name="Text Placeholder 1">
            <a:extLst>
              <a:ext uri="{FF2B5EF4-FFF2-40B4-BE49-F238E27FC236}">
                <a16:creationId xmlns:a16="http://schemas.microsoft.com/office/drawing/2014/main" xmlns="" id="{6C46FD8F-230B-44F0-861E-68C492572D44}"/>
              </a:ext>
            </a:extLst>
          </p:cNvPr>
          <p:cNvSpPr txBox="1">
            <a:spLocks/>
          </p:cNvSpPr>
          <p:nvPr/>
        </p:nvSpPr>
        <p:spPr>
          <a:xfrm>
            <a:off x="716797" y="1989419"/>
            <a:ext cx="2805006" cy="925936"/>
          </a:xfrm>
          <a:prstGeom prst="rect">
            <a:avLst/>
          </a:prstGeom>
          <a:solidFill>
            <a:schemeClr val="accent4"/>
          </a:solidFill>
          <a:effectLst>
            <a:glow rad="127000">
              <a:schemeClr val="accent3"/>
            </a:glow>
          </a:effectLst>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900" dirty="0">
                <a:solidFill>
                  <a:schemeClr val="tx2"/>
                </a:solidFill>
                <a:ea typeface="Calibri"/>
                <a:cs typeface="Calibri"/>
              </a:rPr>
              <a:t>Avancer la commande confirmée.</a:t>
            </a:r>
          </a:p>
        </p:txBody>
      </p:sp>
      <p:sp>
        <p:nvSpPr>
          <p:cNvPr id="25" name="Text Placeholder 3">
            <a:extLst>
              <a:ext uri="{FF2B5EF4-FFF2-40B4-BE49-F238E27FC236}">
                <a16:creationId xmlns:a16="http://schemas.microsoft.com/office/drawing/2014/main" xmlns="" id="{A43FB385-8D77-4581-B71B-ABD645BD4A1F}"/>
              </a:ext>
            </a:extLst>
          </p:cNvPr>
          <p:cNvSpPr txBox="1">
            <a:spLocks/>
          </p:cNvSpPr>
          <p:nvPr/>
        </p:nvSpPr>
        <p:spPr>
          <a:xfrm>
            <a:off x="8442088" y="1566267"/>
            <a:ext cx="806687" cy="352190"/>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00B0F0"/>
                </a:solidFill>
                <a:latin typeface="+mj-lt"/>
                <a:cs typeface="Titillium WebSemiBold"/>
              </a:rPr>
              <a:t># 3</a:t>
            </a:r>
          </a:p>
        </p:txBody>
      </p:sp>
      <p:sp>
        <p:nvSpPr>
          <p:cNvPr id="26" name="Text Placeholder 1">
            <a:extLst>
              <a:ext uri="{FF2B5EF4-FFF2-40B4-BE49-F238E27FC236}">
                <a16:creationId xmlns:a16="http://schemas.microsoft.com/office/drawing/2014/main" xmlns="" id="{A22D932B-A0BF-4057-A9AC-B7531915FD09}"/>
              </a:ext>
            </a:extLst>
          </p:cNvPr>
          <p:cNvSpPr txBox="1">
            <a:spLocks/>
          </p:cNvSpPr>
          <p:nvPr/>
        </p:nvSpPr>
        <p:spPr>
          <a:xfrm>
            <a:off x="8610599" y="1989419"/>
            <a:ext cx="3495675" cy="1030005"/>
          </a:xfrm>
          <a:prstGeom prst="rect">
            <a:avLst/>
          </a:prstGeom>
          <a:solidFill>
            <a:schemeClr val="accent4"/>
          </a:solidFill>
          <a:effectLst>
            <a:glow rad="127000">
              <a:schemeClr val="accent3"/>
            </a:glow>
          </a:effectLst>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900" dirty="0">
                <a:solidFill>
                  <a:schemeClr val="tx2"/>
                </a:solidFill>
                <a:ea typeface="Calibri"/>
                <a:cs typeface="Calibri"/>
              </a:rPr>
              <a:t>Identifier la cause fondamentale des chutes des niveaux de stocks.</a:t>
            </a:r>
          </a:p>
          <a:p>
            <a:pPr marL="0" indent="0" rtl="0">
              <a:spcBef>
                <a:spcPts val="0"/>
              </a:spcBef>
              <a:buNone/>
              <a:defRPr/>
            </a:pPr>
            <a:endParaRPr lang="en-US" sz="2099" dirty="0">
              <a:solidFill>
                <a:schemeClr val="tx2"/>
              </a:solidFill>
              <a:ea typeface="Calibri"/>
              <a:cs typeface="Calibri"/>
            </a:endParaRPr>
          </a:p>
        </p:txBody>
      </p:sp>
      <p:pic>
        <p:nvPicPr>
          <p:cNvPr id="2" name="Picture 1">
            <a:extLst>
              <a:ext uri="{FF2B5EF4-FFF2-40B4-BE49-F238E27FC236}">
                <a16:creationId xmlns:a16="http://schemas.microsoft.com/office/drawing/2014/main" xmlns="" id="{AA6FA410-93A4-47B7-BEE3-FD770D77A33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08136" y="2719026"/>
            <a:ext cx="2024250" cy="4425488"/>
          </a:xfrm>
          <a:prstGeom prst="rect">
            <a:avLst/>
          </a:prstGeom>
        </p:spPr>
      </p:pic>
      <p:pic>
        <p:nvPicPr>
          <p:cNvPr id="4" name="Picture 3">
            <a:extLst>
              <a:ext uri="{FF2B5EF4-FFF2-40B4-BE49-F238E27FC236}">
                <a16:creationId xmlns:a16="http://schemas.microsoft.com/office/drawing/2014/main" xmlns="" id="{DD1B8067-AAB8-4F8D-894E-3897785108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6350" y="2719025"/>
            <a:ext cx="2059649" cy="4261343"/>
          </a:xfrm>
          <a:prstGeom prst="rect">
            <a:avLst/>
          </a:prstGeom>
        </p:spPr>
      </p:pic>
      <p:pic>
        <p:nvPicPr>
          <p:cNvPr id="7" name="Picture 6">
            <a:extLst>
              <a:ext uri="{FF2B5EF4-FFF2-40B4-BE49-F238E27FC236}">
                <a16:creationId xmlns:a16="http://schemas.microsoft.com/office/drawing/2014/main" xmlns="" id="{1AAA6960-2A19-447F-A126-3086BD35A9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27400" y="2675177"/>
            <a:ext cx="2796571" cy="4234663"/>
          </a:xfrm>
          <a:prstGeom prst="rect">
            <a:avLst/>
          </a:prstGeom>
        </p:spPr>
      </p:pic>
      <p:grpSp>
        <p:nvGrpSpPr>
          <p:cNvPr id="14" name="Group 13">
            <a:extLst>
              <a:ext uri="{FF2B5EF4-FFF2-40B4-BE49-F238E27FC236}">
                <a16:creationId xmlns:a16="http://schemas.microsoft.com/office/drawing/2014/main" xmlns="" id="{8A19EE93-715C-4590-BB7A-7E8C32BE2DBA}"/>
              </a:ext>
            </a:extLst>
          </p:cNvPr>
          <p:cNvGrpSpPr/>
          <p:nvPr/>
        </p:nvGrpSpPr>
        <p:grpSpPr>
          <a:xfrm>
            <a:off x="0" y="6287275"/>
            <a:ext cx="12192000" cy="623862"/>
            <a:chOff x="-19051" y="6233751"/>
            <a:chExt cx="12211051" cy="691356"/>
          </a:xfrm>
        </p:grpSpPr>
        <p:sp>
          <p:nvSpPr>
            <p:cNvPr id="15" name="Rectangle 14">
              <a:extLst>
                <a:ext uri="{FF2B5EF4-FFF2-40B4-BE49-F238E27FC236}">
                  <a16:creationId xmlns:a16="http://schemas.microsoft.com/office/drawing/2014/main" xmlns="" id="{9507D7B8-3D48-4CF5-8383-426DFCFCD130}"/>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6" name="Picture 15">
              <a:extLst>
                <a:ext uri="{FF2B5EF4-FFF2-40B4-BE49-F238E27FC236}">
                  <a16:creationId xmlns:a16="http://schemas.microsoft.com/office/drawing/2014/main" xmlns="" id="{D735EB9F-8CC2-4C4E-8869-4BC2D5B28DE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18" name="Picture 17">
              <a:extLst>
                <a:ext uri="{FF2B5EF4-FFF2-40B4-BE49-F238E27FC236}">
                  <a16:creationId xmlns:a16="http://schemas.microsoft.com/office/drawing/2014/main" xmlns="" id="{0F172A24-B0E2-4374-9355-4BB0A99BAE20}"/>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19" name="Straight Connector 18">
              <a:extLst>
                <a:ext uri="{FF2B5EF4-FFF2-40B4-BE49-F238E27FC236}">
                  <a16:creationId xmlns:a16="http://schemas.microsoft.com/office/drawing/2014/main" xmlns="" id="{7BC9D299-A3EE-4DC6-AA25-E29748ABAF5D}"/>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589835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BEBA8EAE-BF5A-486C-A8C5-ECC9F3942E4B}">
                <a14:imgProps xmlns:a14="http://schemas.microsoft.com/office/drawing/2010/main">
                  <a14:imgLayer r:embed="rId5">
                    <a14:imgEffect>
                      <a14:artisticPastelsSmooth scaling="5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01CC9670-1934-4D2A-B9B1-930C90E9BD9F}"/>
              </a:ext>
            </a:extLst>
          </p:cNvPr>
          <p:cNvSpPr/>
          <p:nvPr/>
        </p:nvSpPr>
        <p:spPr>
          <a:xfrm>
            <a:off x="0" y="0"/>
            <a:ext cx="12192000"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40" name="Slide Number Placeholder 4"/>
          <p:cNvSpPr>
            <a:spLocks noGrp="1"/>
          </p:cNvSpPr>
          <p:nvPr>
            <p:ph type="sldNum" sz="quarter" idx="12"/>
          </p:nvPr>
        </p:nvSpPr>
        <p:spPr>
          <a:xfrm>
            <a:off x="312" y="484633"/>
            <a:ext cx="611681" cy="365125"/>
          </a:xfrm>
          <a:solidFill>
            <a:srgbClr val="00B0F0"/>
          </a:solidFill>
        </p:spPr>
        <p:txBody>
          <a:bodyPr rtlCol="0"/>
          <a:lstStyle/>
          <a:p>
            <a:pPr rtl="0"/>
            <a:fld id="{2760AF0F-E753-4DD9-B8E5-577C039A067C}" type="slidenum">
              <a:rPr lang="en-JM" smtClean="0"/>
              <a:pPr/>
              <a:t>26</a:t>
            </a:fld>
            <a:endParaRPr lang="en-JM" dirty="0"/>
          </a:p>
        </p:txBody>
      </p:sp>
      <p:sp>
        <p:nvSpPr>
          <p:cNvPr id="19" name="Text Placeholder 1">
            <a:extLst>
              <a:ext uri="{FF2B5EF4-FFF2-40B4-BE49-F238E27FC236}">
                <a16:creationId xmlns:a16="http://schemas.microsoft.com/office/drawing/2014/main" xmlns="" id="{319DB6B0-F407-4D89-88AC-972350E9FD1C}"/>
              </a:ext>
            </a:extLst>
          </p:cNvPr>
          <p:cNvSpPr txBox="1">
            <a:spLocks/>
          </p:cNvSpPr>
          <p:nvPr/>
        </p:nvSpPr>
        <p:spPr>
          <a:xfrm>
            <a:off x="763669" y="2252112"/>
            <a:ext cx="5599031" cy="938763"/>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dirty="0">
                <a:solidFill>
                  <a:schemeClr val="bg1"/>
                </a:solidFill>
                <a:ea typeface="Calibri"/>
                <a:cs typeface="Calibri"/>
              </a:rPr>
              <a:t>Pour éviter une rupture de stock imminente, la commande confirmée dans le pipeline doit être avancée.</a:t>
            </a:r>
          </a:p>
          <a:p>
            <a:pPr marL="0" indent="0" rtl="0">
              <a:spcBef>
                <a:spcPts val="0"/>
              </a:spcBef>
              <a:buNone/>
              <a:defRPr/>
            </a:pPr>
            <a:endParaRPr lang="en-US" sz="2099" dirty="0">
              <a:solidFill>
                <a:schemeClr val="bg1"/>
              </a:solidFill>
              <a:ea typeface="Calibri"/>
              <a:cs typeface="Calibri"/>
            </a:endParaRPr>
          </a:p>
          <a:p>
            <a:pPr marL="0" indent="0" rtl="0">
              <a:spcBef>
                <a:spcPts val="0"/>
              </a:spcBef>
              <a:buNone/>
              <a:defRPr/>
            </a:pPr>
            <a:endParaRPr lang="en-US" sz="2099" dirty="0">
              <a:solidFill>
                <a:schemeClr val="bg1"/>
              </a:solidFill>
              <a:ea typeface="Calibri"/>
              <a:cs typeface="Calibri"/>
            </a:endParaRPr>
          </a:p>
        </p:txBody>
      </p:sp>
      <p:pic>
        <p:nvPicPr>
          <p:cNvPr id="11" name="Brian">
            <a:extLst>
              <a:ext uri="{FF2B5EF4-FFF2-40B4-BE49-F238E27FC236}">
                <a16:creationId xmlns:a16="http://schemas.microsoft.com/office/drawing/2014/main" xmlns="" id="{A6AC68A2-826B-4E5A-823F-6374307E30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092"/>
          <a:stretch/>
        </p:blipFill>
        <p:spPr>
          <a:xfrm>
            <a:off x="6700583" y="797170"/>
            <a:ext cx="4967542" cy="6043539"/>
          </a:xfrm>
          <a:prstGeom prst="rect">
            <a:avLst/>
          </a:prstGeom>
          <a:noFill/>
          <a:ln>
            <a:noFill/>
          </a:ln>
        </p:spPr>
      </p:pic>
      <p:sp>
        <p:nvSpPr>
          <p:cNvPr id="12" name="Title 10">
            <a:extLst>
              <a:ext uri="{FF2B5EF4-FFF2-40B4-BE49-F238E27FC236}">
                <a16:creationId xmlns:a16="http://schemas.microsoft.com/office/drawing/2014/main" xmlns="" id="{CF977816-AA47-4C7A-8A6D-B57B006C0223}"/>
              </a:ext>
            </a:extLst>
          </p:cNvPr>
          <p:cNvSpPr txBox="1">
            <a:spLocks/>
          </p:cNvSpPr>
          <p:nvPr/>
        </p:nvSpPr>
        <p:spPr>
          <a:xfrm>
            <a:off x="702326" y="797170"/>
            <a:ext cx="7158783" cy="1142405"/>
          </a:xfrm>
          <a:prstGeom prst="rect">
            <a:avLst/>
          </a:prstGeom>
        </p:spPr>
        <p:txBody>
          <a:bodyPr vert="horz" lIns="121954" tIns="60977" rIns="121954" bIns="60977" rtlCol="0" anchor="ctr">
            <a:noAutofit/>
          </a:bodyPr>
          <a:lstStyle>
            <a:lvl1pPr algn="l" defTabSz="609463" rtl="0" eaLnBrk="1" latinLnBrk="0" hangingPunct="1">
              <a:spcBef>
                <a:spcPct val="0"/>
              </a:spcBef>
              <a:buNone/>
              <a:defRPr sz="3698" b="1" i="0" kern="1200">
                <a:solidFill>
                  <a:schemeClr val="tx2"/>
                </a:solidFill>
                <a:latin typeface="+mj-lt"/>
                <a:ea typeface="Titillium WebSemiBold" panose="00000700000000000000" pitchFamily="2" charset="0"/>
                <a:cs typeface="Titillium WebSemiBold" panose="00000700000000000000" pitchFamily="2" charset="0"/>
              </a:defRPr>
            </a:lvl1pPr>
          </a:lstStyle>
          <a:p>
            <a:pPr rtl="0"/>
            <a:r>
              <a:rPr lang="fr" sz="3198" dirty="0">
                <a:solidFill>
                  <a:schemeClr val="bg1"/>
                </a:solidFill>
              </a:rPr>
              <a:t>Effectuer une commande anticipée</a:t>
            </a:r>
          </a:p>
        </p:txBody>
      </p:sp>
      <p:sp>
        <p:nvSpPr>
          <p:cNvPr id="14" name="Text Placeholder 3">
            <a:extLst>
              <a:ext uri="{FF2B5EF4-FFF2-40B4-BE49-F238E27FC236}">
                <a16:creationId xmlns:a16="http://schemas.microsoft.com/office/drawing/2014/main" xmlns="" id="{F156FDFA-B4C2-45BC-BA7A-2EFDD8B41CCE}"/>
              </a:ext>
            </a:extLst>
          </p:cNvPr>
          <p:cNvSpPr txBox="1">
            <a:spLocks/>
          </p:cNvSpPr>
          <p:nvPr/>
        </p:nvSpPr>
        <p:spPr>
          <a:xfrm>
            <a:off x="763669" y="1731069"/>
            <a:ext cx="3054544" cy="304645"/>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FFC000"/>
                </a:solidFill>
                <a:latin typeface="+mj-lt"/>
                <a:cs typeface="Titillium WebSemiBold"/>
              </a:rPr>
              <a:t>Pourquoi ?</a:t>
            </a:r>
          </a:p>
        </p:txBody>
      </p:sp>
      <p:sp>
        <p:nvSpPr>
          <p:cNvPr id="17" name="TextBox 16">
            <a:extLst>
              <a:ext uri="{FF2B5EF4-FFF2-40B4-BE49-F238E27FC236}">
                <a16:creationId xmlns:a16="http://schemas.microsoft.com/office/drawing/2014/main" xmlns="" id="{14733C01-BBC2-471E-B69D-31E595CB4469}"/>
              </a:ext>
            </a:extLst>
          </p:cNvPr>
          <p:cNvSpPr txBox="1"/>
          <p:nvPr/>
        </p:nvSpPr>
        <p:spPr>
          <a:xfrm>
            <a:off x="846600" y="484633"/>
            <a:ext cx="4175776" cy="395794"/>
          </a:xfrm>
          <a:prstGeom prst="rect">
            <a:avLst/>
          </a:prstGeom>
          <a:solidFill>
            <a:srgbClr val="00B0F0"/>
          </a:solidFill>
        </p:spPr>
        <p:txBody>
          <a:bodyPr wrap="square" lIns="121891" tIns="60945" rIns="121891" bIns="60945" rtlCol="0" anchor="ctr" anchorCtr="0">
            <a:noAutofit/>
          </a:bodyPr>
          <a:lstStyle/>
          <a:p>
            <a:pPr rtl="0"/>
            <a:r>
              <a:rPr lang="fr" sz="2099" b="1">
                <a:solidFill>
                  <a:schemeClr val="bg1"/>
                </a:solidFill>
                <a:latin typeface="+mj-lt"/>
                <a:cs typeface="Titillium WebRegular"/>
              </a:rPr>
              <a:t>Prise de mesures immédiates</a:t>
            </a:r>
          </a:p>
        </p:txBody>
      </p:sp>
      <p:sp>
        <p:nvSpPr>
          <p:cNvPr id="9" name="Text Placeholder 1">
            <a:extLst>
              <a:ext uri="{FF2B5EF4-FFF2-40B4-BE49-F238E27FC236}">
                <a16:creationId xmlns:a16="http://schemas.microsoft.com/office/drawing/2014/main" xmlns="" id="{1B419104-80AF-447E-A29E-A53DE584951F}"/>
              </a:ext>
            </a:extLst>
          </p:cNvPr>
          <p:cNvSpPr txBox="1">
            <a:spLocks/>
          </p:cNvSpPr>
          <p:nvPr/>
        </p:nvSpPr>
        <p:spPr>
          <a:xfrm>
            <a:off x="763669" y="3395693"/>
            <a:ext cx="5599031" cy="2262157"/>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endParaRPr lang="en-US" sz="2099" dirty="0">
              <a:solidFill>
                <a:schemeClr val="bg1"/>
              </a:solidFill>
              <a:ea typeface="Calibri"/>
              <a:cs typeface="Calibri"/>
            </a:endParaRPr>
          </a:p>
          <a:p>
            <a:pPr marL="0" indent="0" rtl="0">
              <a:spcBef>
                <a:spcPts val="0"/>
              </a:spcBef>
              <a:buNone/>
              <a:defRPr/>
            </a:pPr>
            <a:r>
              <a:rPr lang="fr" sz="2099">
                <a:solidFill>
                  <a:schemeClr val="bg1"/>
                </a:solidFill>
                <a:ea typeface="Calibri"/>
                <a:cs typeface="Calibri"/>
              </a:rPr>
              <a:t>J’ai envoyé un courriel au responsable de la vaccination, au bureau de pays de l’UNICEF. </a:t>
            </a:r>
          </a:p>
          <a:p>
            <a:pPr marL="0" indent="0" rtl="0">
              <a:spcBef>
                <a:spcPts val="0"/>
              </a:spcBef>
              <a:buNone/>
              <a:defRPr/>
            </a:pPr>
            <a:endParaRPr lang="en-US" sz="2099" dirty="0">
              <a:solidFill>
                <a:schemeClr val="bg1"/>
              </a:solidFill>
              <a:ea typeface="Calibri"/>
              <a:cs typeface="Calibri"/>
            </a:endParaRPr>
          </a:p>
          <a:p>
            <a:pPr marL="0" indent="0" rtl="0">
              <a:spcBef>
                <a:spcPts val="0"/>
              </a:spcBef>
              <a:buNone/>
              <a:defRPr/>
            </a:pPr>
            <a:r>
              <a:rPr lang="fr" sz="2099">
                <a:solidFill>
                  <a:schemeClr val="bg1"/>
                </a:solidFill>
                <a:ea typeface="Calibri"/>
                <a:cs typeface="Calibri"/>
              </a:rPr>
              <a:t>Les informations seront transmises au Centre de vaccination de la Division des approvisionnements.</a:t>
            </a:r>
          </a:p>
          <a:p>
            <a:pPr marL="0" indent="0" rtl="0">
              <a:spcBef>
                <a:spcPts val="0"/>
              </a:spcBef>
              <a:buNone/>
              <a:defRPr/>
            </a:pPr>
            <a:endParaRPr lang="en-US" sz="2099" dirty="0">
              <a:solidFill>
                <a:schemeClr val="bg1"/>
              </a:solidFill>
              <a:ea typeface="Calibri"/>
              <a:cs typeface="Calibri"/>
            </a:endParaRPr>
          </a:p>
        </p:txBody>
      </p:sp>
      <p:sp>
        <p:nvSpPr>
          <p:cNvPr id="10" name="Text Placeholder 3">
            <a:extLst>
              <a:ext uri="{FF2B5EF4-FFF2-40B4-BE49-F238E27FC236}">
                <a16:creationId xmlns:a16="http://schemas.microsoft.com/office/drawing/2014/main" xmlns="" id="{27843983-A85E-4EFF-A462-3A0311E0A050}"/>
              </a:ext>
            </a:extLst>
          </p:cNvPr>
          <p:cNvSpPr txBox="1">
            <a:spLocks/>
          </p:cNvSpPr>
          <p:nvPr/>
        </p:nvSpPr>
        <p:spPr>
          <a:xfrm>
            <a:off x="763669" y="3360270"/>
            <a:ext cx="3054544" cy="304645"/>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FFC000"/>
                </a:solidFill>
                <a:latin typeface="+mj-lt"/>
                <a:cs typeface="Titillium WebSemiBold"/>
              </a:rPr>
              <a:t>Comment ?</a:t>
            </a:r>
          </a:p>
        </p:txBody>
      </p:sp>
      <p:grpSp>
        <p:nvGrpSpPr>
          <p:cNvPr id="13" name="Group 12">
            <a:extLst>
              <a:ext uri="{FF2B5EF4-FFF2-40B4-BE49-F238E27FC236}">
                <a16:creationId xmlns:a16="http://schemas.microsoft.com/office/drawing/2014/main" xmlns="" id="{EEA01C2F-303B-44B6-9B65-74A4D8F57C32}"/>
              </a:ext>
            </a:extLst>
          </p:cNvPr>
          <p:cNvGrpSpPr/>
          <p:nvPr/>
        </p:nvGrpSpPr>
        <p:grpSpPr>
          <a:xfrm>
            <a:off x="-1" y="6287275"/>
            <a:ext cx="12192001" cy="623862"/>
            <a:chOff x="-19051" y="6233751"/>
            <a:chExt cx="12211051" cy="691356"/>
          </a:xfrm>
        </p:grpSpPr>
        <p:sp>
          <p:nvSpPr>
            <p:cNvPr id="15" name="Rectangle 14">
              <a:extLst>
                <a:ext uri="{FF2B5EF4-FFF2-40B4-BE49-F238E27FC236}">
                  <a16:creationId xmlns:a16="http://schemas.microsoft.com/office/drawing/2014/main" xmlns="" id="{6DFD7AEC-18B4-4411-A51D-218999E3800A}"/>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6" name="Picture 15">
              <a:extLst>
                <a:ext uri="{FF2B5EF4-FFF2-40B4-BE49-F238E27FC236}">
                  <a16:creationId xmlns:a16="http://schemas.microsoft.com/office/drawing/2014/main" xmlns="" id="{2279D650-5418-4AAA-A444-294D1F5C82F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18" name="Picture 17">
              <a:extLst>
                <a:ext uri="{FF2B5EF4-FFF2-40B4-BE49-F238E27FC236}">
                  <a16:creationId xmlns:a16="http://schemas.microsoft.com/office/drawing/2014/main" xmlns="" id="{8A37D983-78CF-41E2-A8BB-43163A9DE70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20" name="Straight Connector 19">
              <a:extLst>
                <a:ext uri="{FF2B5EF4-FFF2-40B4-BE49-F238E27FC236}">
                  <a16:creationId xmlns:a16="http://schemas.microsoft.com/office/drawing/2014/main" xmlns="" id="{1CDE5EED-0E24-4D9C-92AC-E05A4A2E4B6F}"/>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729570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BEBA8EAE-BF5A-486C-A8C5-ECC9F3942E4B}">
                <a14:imgProps xmlns:a14="http://schemas.microsoft.com/office/drawing/2010/main">
                  <a14:imgLayer r:embed="rId5">
                    <a14:imgEffect>
                      <a14:artisticPastelsSmooth trans="39000" scaling="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3146850"/>
            <a:ext cx="12192000" cy="34635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296612" y="4410075"/>
            <a:ext cx="5866063" cy="517227"/>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lumMod val="85000"/>
                  </a:schemeClr>
                </a:solidFill>
                <a:ea typeface="Calibri"/>
                <a:cs typeface="Calibri"/>
              </a:rPr>
              <a:t>Nous pouvons avancer la commande confirmée.</a:t>
            </a:r>
          </a:p>
          <a:p>
            <a:pPr marL="0" indent="0" rtl="0">
              <a:spcBef>
                <a:spcPts val="0"/>
              </a:spcBef>
              <a:buNone/>
              <a:defRPr/>
            </a:pPr>
            <a:endParaRPr lang="en-US" sz="2099" dirty="0">
              <a:solidFill>
                <a:schemeClr val="bg1">
                  <a:lumMod val="85000"/>
                </a:schemeClr>
              </a:solidFill>
              <a:ea typeface="Calibri"/>
              <a:cs typeface="Calibri"/>
            </a:endParaRPr>
          </a:p>
        </p:txBody>
      </p:sp>
      <p:sp>
        <p:nvSpPr>
          <p:cNvPr id="7" name="TextBox 6"/>
          <p:cNvSpPr txBox="1"/>
          <p:nvPr/>
        </p:nvSpPr>
        <p:spPr>
          <a:xfrm>
            <a:off x="444426" y="3146850"/>
            <a:ext cx="2832173" cy="423423"/>
          </a:xfrm>
          <a:prstGeom prst="rect">
            <a:avLst/>
          </a:prstGeom>
          <a:solidFill>
            <a:srgbClr val="00B0F0"/>
          </a:solidFill>
        </p:spPr>
        <p:txBody>
          <a:bodyPr wrap="square" lIns="121891" tIns="60945" rIns="121891" bIns="60945" rtlCol="0">
            <a:noAutofit/>
          </a:bodyPr>
          <a:lstStyle/>
          <a:p>
            <a:pPr algn="ctr" rtl="0"/>
            <a:r>
              <a:rPr lang="fr" sz="2099" b="1">
                <a:solidFill>
                  <a:schemeClr val="bg1"/>
                </a:solidFill>
                <a:latin typeface="+mj-lt"/>
                <a:cs typeface="Titillium WebRegular"/>
              </a:rPr>
              <a:t>ViVa Country</a:t>
            </a:r>
          </a:p>
        </p:txBody>
      </p:sp>
      <p:sp>
        <p:nvSpPr>
          <p:cNvPr id="4" name="Title 3"/>
          <p:cNvSpPr>
            <a:spLocks noGrp="1"/>
          </p:cNvSpPr>
          <p:nvPr>
            <p:ph type="title"/>
          </p:nvPr>
        </p:nvSpPr>
        <p:spPr/>
        <p:txBody>
          <a:bodyPr rtlCol="0">
            <a:normAutofit fontScale="90000"/>
          </a:bodyPr>
          <a:lstStyle/>
          <a:p>
            <a:pPr rtl="0"/>
            <a:r>
              <a:rPr lang="fr">
                <a:solidFill>
                  <a:srgbClr val="FFC000"/>
                </a:solidFill>
              </a:rPr>
              <a:t>Bureau de pays de l’UNICEF</a:t>
            </a:r>
          </a:p>
        </p:txBody>
      </p:sp>
      <p:pic>
        <p:nvPicPr>
          <p:cNvPr id="3" name="Picture 2">
            <a:extLst>
              <a:ext uri="{FF2B5EF4-FFF2-40B4-BE49-F238E27FC236}">
                <a16:creationId xmlns:a16="http://schemas.microsoft.com/office/drawing/2014/main" xmlns="" id="{A51EF67E-FFA1-49CC-B18D-8485D0BDB44F}"/>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7314876" y="2203501"/>
            <a:ext cx="4343401" cy="4654499"/>
          </a:xfrm>
          <a:prstGeom prst="rect">
            <a:avLst/>
          </a:prstGeom>
        </p:spPr>
      </p:pic>
      <p:sp>
        <p:nvSpPr>
          <p:cNvPr id="10" name="TextBox 9">
            <a:extLst>
              <a:ext uri="{FF2B5EF4-FFF2-40B4-BE49-F238E27FC236}">
                <a16:creationId xmlns:a16="http://schemas.microsoft.com/office/drawing/2014/main" xmlns="" id="{C0C05B32-4C9D-4323-80B4-A60E92B2E32C}"/>
              </a:ext>
            </a:extLst>
          </p:cNvPr>
          <p:cNvSpPr txBox="1"/>
          <p:nvPr/>
        </p:nvSpPr>
        <p:spPr>
          <a:xfrm>
            <a:off x="296612" y="5527190"/>
            <a:ext cx="7475788" cy="823288"/>
          </a:xfrm>
          <a:prstGeom prst="rect">
            <a:avLst/>
          </a:prstGeom>
        </p:spPr>
        <p:txBody>
          <a:bodyPr wrap="square" lIns="121891" tIns="60945" rIns="121891" bIns="60945" rtlCol="0">
            <a:noAutofit/>
          </a:bodyPr>
          <a:lstStyle/>
          <a:p>
            <a:pPr rtl="0"/>
            <a:r>
              <a:rPr lang="fr" sz="2099">
                <a:solidFill>
                  <a:schemeClr val="bg1">
                    <a:lumMod val="85000"/>
                  </a:schemeClr>
                </a:solidFill>
                <a:ea typeface="Calibri"/>
                <a:cs typeface="Calibri"/>
              </a:rPr>
              <a:t>La commande prévue ne pourra pas, quant à elle, être placée avant réception des fonds.</a:t>
            </a:r>
          </a:p>
          <a:p>
            <a:pPr marL="0" indent="0" rtl="0">
              <a:spcBef>
                <a:spcPts val="0"/>
              </a:spcBef>
              <a:buNone/>
            </a:pPr>
            <a:endParaRPr lang="en-US" sz="2099" dirty="0">
              <a:solidFill>
                <a:schemeClr val="tx2"/>
              </a:solidFill>
              <a:cs typeface="Calibri"/>
            </a:endParaRPr>
          </a:p>
        </p:txBody>
      </p:sp>
      <p:sp>
        <p:nvSpPr>
          <p:cNvPr id="2" name="TextBox 1">
            <a:extLst>
              <a:ext uri="{FF2B5EF4-FFF2-40B4-BE49-F238E27FC236}">
                <a16:creationId xmlns:a16="http://schemas.microsoft.com/office/drawing/2014/main" xmlns="" id="{9CCDA0D6-89C7-4C39-9E3C-99A866C9AB63}"/>
              </a:ext>
            </a:extLst>
          </p:cNvPr>
          <p:cNvSpPr txBox="1"/>
          <p:nvPr/>
        </p:nvSpPr>
        <p:spPr>
          <a:xfrm>
            <a:off x="296612" y="4821973"/>
            <a:ext cx="7711358" cy="650460"/>
          </a:xfrm>
          <a:prstGeom prst="rect">
            <a:avLst/>
          </a:prstGeom>
        </p:spPr>
        <p:txBody>
          <a:bodyPr wrap="square" lIns="121891" tIns="60945" rIns="121891" bIns="60945" rtlCol="0">
            <a:noAutofit/>
          </a:bodyPr>
          <a:lstStyle/>
          <a:p>
            <a:pPr rtl="0"/>
            <a:r>
              <a:rPr lang="fr" sz="2099">
                <a:solidFill>
                  <a:schemeClr val="bg1">
                    <a:lumMod val="85000"/>
                  </a:schemeClr>
                </a:solidFill>
                <a:ea typeface="Calibri"/>
                <a:cs typeface="Calibri"/>
              </a:rPr>
              <a:t>Toutefois, nous ne serons pas en mesure d’augmenter les quantités, à moins que nous recevions davantage de fonds. </a:t>
            </a:r>
          </a:p>
          <a:p>
            <a:pPr marL="0" indent="0" rtl="0">
              <a:spcBef>
                <a:spcPts val="0"/>
              </a:spcBef>
              <a:buNone/>
            </a:pPr>
            <a:endParaRPr lang="en-US" sz="2099" dirty="0">
              <a:solidFill>
                <a:schemeClr val="tx2"/>
              </a:solidFill>
              <a:cs typeface="Calibri"/>
            </a:endParaRPr>
          </a:p>
        </p:txBody>
      </p:sp>
      <p:grpSp>
        <p:nvGrpSpPr>
          <p:cNvPr id="9" name="Group 8">
            <a:extLst>
              <a:ext uri="{FF2B5EF4-FFF2-40B4-BE49-F238E27FC236}">
                <a16:creationId xmlns:a16="http://schemas.microsoft.com/office/drawing/2014/main" xmlns="" id="{1FCD7ED9-FF88-40E3-B69D-197ED20CC47A}"/>
              </a:ext>
            </a:extLst>
          </p:cNvPr>
          <p:cNvGrpSpPr/>
          <p:nvPr/>
        </p:nvGrpSpPr>
        <p:grpSpPr>
          <a:xfrm>
            <a:off x="-1" y="6287275"/>
            <a:ext cx="12192001" cy="623862"/>
            <a:chOff x="-19051" y="6233751"/>
            <a:chExt cx="12211051" cy="691356"/>
          </a:xfrm>
        </p:grpSpPr>
        <p:sp>
          <p:nvSpPr>
            <p:cNvPr id="11" name="Rectangle 10">
              <a:extLst>
                <a:ext uri="{FF2B5EF4-FFF2-40B4-BE49-F238E27FC236}">
                  <a16:creationId xmlns:a16="http://schemas.microsoft.com/office/drawing/2014/main" xmlns="" id="{E000EEDB-6C18-4855-95A5-F05769CB4D46}"/>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2" name="Picture 11">
              <a:extLst>
                <a:ext uri="{FF2B5EF4-FFF2-40B4-BE49-F238E27FC236}">
                  <a16:creationId xmlns:a16="http://schemas.microsoft.com/office/drawing/2014/main" xmlns="" id="{17706CFD-611F-4FED-A886-10B25665774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13" name="Picture 12">
              <a:extLst>
                <a:ext uri="{FF2B5EF4-FFF2-40B4-BE49-F238E27FC236}">
                  <a16:creationId xmlns:a16="http://schemas.microsoft.com/office/drawing/2014/main" xmlns="" id="{947B2D50-64D6-4302-9072-86653897DA3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14" name="Straight Connector 13">
              <a:extLst>
                <a:ext uri="{FF2B5EF4-FFF2-40B4-BE49-F238E27FC236}">
                  <a16:creationId xmlns:a16="http://schemas.microsoft.com/office/drawing/2014/main" xmlns="" id="{06DD4374-93B6-4409-97BC-7D14D2B65828}"/>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832383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BEBA8EAE-BF5A-486C-A8C5-ECC9F3942E4B}">
                <a14:imgProps xmlns:a14="http://schemas.microsoft.com/office/drawing/2010/main">
                  <a14:imgLayer r:embed="rId5">
                    <a14:imgEffect>
                      <a14:artisticPastelsSmooth scaling="5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01CC9670-1934-4D2A-B9B1-930C90E9BD9F}"/>
              </a:ext>
            </a:extLst>
          </p:cNvPr>
          <p:cNvSpPr/>
          <p:nvPr/>
        </p:nvSpPr>
        <p:spPr>
          <a:xfrm>
            <a:off x="0" y="0"/>
            <a:ext cx="12192000"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40" name="Slide Number Placeholder 4"/>
          <p:cNvSpPr>
            <a:spLocks noGrp="1"/>
          </p:cNvSpPr>
          <p:nvPr>
            <p:ph type="sldNum" sz="quarter" idx="12"/>
          </p:nvPr>
        </p:nvSpPr>
        <p:spPr>
          <a:xfrm>
            <a:off x="312" y="484633"/>
            <a:ext cx="611681" cy="365125"/>
          </a:xfrm>
          <a:solidFill>
            <a:srgbClr val="00B0F0"/>
          </a:solidFill>
        </p:spPr>
        <p:txBody>
          <a:bodyPr rtlCol="0"/>
          <a:lstStyle/>
          <a:p>
            <a:pPr rtl="0"/>
            <a:fld id="{2760AF0F-E753-4DD9-B8E5-577C039A067C}" type="slidenum">
              <a:rPr lang="en-JM" smtClean="0"/>
              <a:pPr/>
              <a:t>28</a:t>
            </a:fld>
            <a:endParaRPr lang="en-JM" dirty="0"/>
          </a:p>
        </p:txBody>
      </p:sp>
      <p:sp>
        <p:nvSpPr>
          <p:cNvPr id="19" name="Text Placeholder 1">
            <a:extLst>
              <a:ext uri="{FF2B5EF4-FFF2-40B4-BE49-F238E27FC236}">
                <a16:creationId xmlns:a16="http://schemas.microsoft.com/office/drawing/2014/main" xmlns="" id="{319DB6B0-F407-4D89-88AC-972350E9FD1C}"/>
              </a:ext>
            </a:extLst>
          </p:cNvPr>
          <p:cNvSpPr txBox="1">
            <a:spLocks/>
          </p:cNvSpPr>
          <p:nvPr/>
        </p:nvSpPr>
        <p:spPr>
          <a:xfrm>
            <a:off x="763669" y="2252112"/>
            <a:ext cx="5599031" cy="938763"/>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dirty="0">
                <a:solidFill>
                  <a:schemeClr val="bg1"/>
                </a:solidFill>
                <a:ea typeface="Calibri"/>
                <a:cs typeface="Calibri"/>
              </a:rPr>
              <a:t>La commande prévue ne pourra être passée que si des fonds sont débloqués. Comme il s’agit habituellement d’un long processus, il faut commencer sans tarder.  </a:t>
            </a:r>
          </a:p>
        </p:txBody>
      </p:sp>
      <p:pic>
        <p:nvPicPr>
          <p:cNvPr id="11" name="Brian">
            <a:extLst>
              <a:ext uri="{FF2B5EF4-FFF2-40B4-BE49-F238E27FC236}">
                <a16:creationId xmlns:a16="http://schemas.microsoft.com/office/drawing/2014/main" xmlns="" id="{A6AC68A2-826B-4E5A-823F-6374307E30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092"/>
          <a:stretch/>
        </p:blipFill>
        <p:spPr>
          <a:xfrm>
            <a:off x="6700583" y="797170"/>
            <a:ext cx="4967542" cy="6043539"/>
          </a:xfrm>
          <a:prstGeom prst="rect">
            <a:avLst/>
          </a:prstGeom>
          <a:noFill/>
          <a:ln>
            <a:noFill/>
          </a:ln>
        </p:spPr>
      </p:pic>
      <p:sp>
        <p:nvSpPr>
          <p:cNvPr id="12" name="Title 10">
            <a:extLst>
              <a:ext uri="{FF2B5EF4-FFF2-40B4-BE49-F238E27FC236}">
                <a16:creationId xmlns:a16="http://schemas.microsoft.com/office/drawing/2014/main" xmlns="" id="{CF977816-AA47-4C7A-8A6D-B57B006C0223}"/>
              </a:ext>
            </a:extLst>
          </p:cNvPr>
          <p:cNvSpPr txBox="1">
            <a:spLocks/>
          </p:cNvSpPr>
          <p:nvPr/>
        </p:nvSpPr>
        <p:spPr>
          <a:xfrm>
            <a:off x="702327" y="797170"/>
            <a:ext cx="6449100" cy="1142405"/>
          </a:xfrm>
          <a:prstGeom prst="rect">
            <a:avLst/>
          </a:prstGeom>
        </p:spPr>
        <p:txBody>
          <a:bodyPr vert="horz" lIns="121954" tIns="60977" rIns="121954" bIns="60977" rtlCol="0" anchor="ctr">
            <a:noAutofit/>
          </a:bodyPr>
          <a:lstStyle>
            <a:lvl1pPr algn="l" defTabSz="609463" rtl="0" eaLnBrk="1" latinLnBrk="0" hangingPunct="1">
              <a:spcBef>
                <a:spcPct val="0"/>
              </a:spcBef>
              <a:buNone/>
              <a:defRPr sz="3698" b="1" i="0" kern="1200">
                <a:solidFill>
                  <a:schemeClr val="tx2"/>
                </a:solidFill>
                <a:latin typeface="+mj-lt"/>
                <a:ea typeface="Titillium WebSemiBold" panose="00000700000000000000" pitchFamily="2" charset="0"/>
                <a:cs typeface="Titillium WebSemiBold" panose="00000700000000000000" pitchFamily="2" charset="0"/>
              </a:defRPr>
            </a:lvl1pPr>
          </a:lstStyle>
          <a:p>
            <a:pPr rtl="0"/>
            <a:r>
              <a:rPr lang="fr" sz="3198" dirty="0">
                <a:solidFill>
                  <a:schemeClr val="bg1"/>
                </a:solidFill>
              </a:rPr>
              <a:t>Demander la mise à disposition des fonds</a:t>
            </a:r>
          </a:p>
        </p:txBody>
      </p:sp>
      <p:sp>
        <p:nvSpPr>
          <p:cNvPr id="14" name="Text Placeholder 3">
            <a:extLst>
              <a:ext uri="{FF2B5EF4-FFF2-40B4-BE49-F238E27FC236}">
                <a16:creationId xmlns:a16="http://schemas.microsoft.com/office/drawing/2014/main" xmlns="" id="{F156FDFA-B4C2-45BC-BA7A-2EFDD8B41CCE}"/>
              </a:ext>
            </a:extLst>
          </p:cNvPr>
          <p:cNvSpPr txBox="1">
            <a:spLocks/>
          </p:cNvSpPr>
          <p:nvPr/>
        </p:nvSpPr>
        <p:spPr>
          <a:xfrm>
            <a:off x="763669" y="1839748"/>
            <a:ext cx="3054544" cy="304645"/>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FFC000"/>
                </a:solidFill>
                <a:latin typeface="+mj-lt"/>
                <a:cs typeface="Titillium WebSemiBold"/>
              </a:rPr>
              <a:t>Pourquoi ?</a:t>
            </a:r>
          </a:p>
        </p:txBody>
      </p:sp>
      <p:sp>
        <p:nvSpPr>
          <p:cNvPr id="17" name="TextBox 16">
            <a:extLst>
              <a:ext uri="{FF2B5EF4-FFF2-40B4-BE49-F238E27FC236}">
                <a16:creationId xmlns:a16="http://schemas.microsoft.com/office/drawing/2014/main" xmlns="" id="{14733C01-BBC2-471E-B69D-31E595CB4469}"/>
              </a:ext>
            </a:extLst>
          </p:cNvPr>
          <p:cNvSpPr txBox="1"/>
          <p:nvPr/>
        </p:nvSpPr>
        <p:spPr>
          <a:xfrm>
            <a:off x="846600" y="484633"/>
            <a:ext cx="4312254" cy="395794"/>
          </a:xfrm>
          <a:prstGeom prst="rect">
            <a:avLst/>
          </a:prstGeom>
          <a:solidFill>
            <a:srgbClr val="00B0F0"/>
          </a:solidFill>
        </p:spPr>
        <p:txBody>
          <a:bodyPr wrap="square" lIns="121891" tIns="60945" rIns="121891" bIns="60945" rtlCol="0" anchor="ctr" anchorCtr="0">
            <a:noAutofit/>
          </a:bodyPr>
          <a:lstStyle/>
          <a:p>
            <a:pPr rtl="0"/>
            <a:r>
              <a:rPr lang="fr" sz="2099" b="1" dirty="0">
                <a:solidFill>
                  <a:schemeClr val="bg1"/>
                </a:solidFill>
                <a:latin typeface="+mj-lt"/>
                <a:cs typeface="Titillium WebRegular"/>
              </a:rPr>
              <a:t>Prise de mesures immédiates</a:t>
            </a:r>
          </a:p>
        </p:txBody>
      </p:sp>
      <p:sp>
        <p:nvSpPr>
          <p:cNvPr id="9" name="Text Placeholder 1">
            <a:extLst>
              <a:ext uri="{FF2B5EF4-FFF2-40B4-BE49-F238E27FC236}">
                <a16:creationId xmlns:a16="http://schemas.microsoft.com/office/drawing/2014/main" xmlns="" id="{1B419104-80AF-447E-A29E-A53DE584951F}"/>
              </a:ext>
            </a:extLst>
          </p:cNvPr>
          <p:cNvSpPr txBox="1">
            <a:spLocks/>
          </p:cNvSpPr>
          <p:nvPr/>
        </p:nvSpPr>
        <p:spPr>
          <a:xfrm>
            <a:off x="763669" y="3747594"/>
            <a:ext cx="5789531" cy="2262157"/>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endParaRPr lang="en-US" sz="2099" dirty="0">
              <a:solidFill>
                <a:schemeClr val="bg1"/>
              </a:solidFill>
              <a:ea typeface="Calibri"/>
              <a:cs typeface="Calibri"/>
            </a:endParaRPr>
          </a:p>
          <a:p>
            <a:pPr marL="0" indent="0" rtl="0">
              <a:spcBef>
                <a:spcPts val="0"/>
              </a:spcBef>
              <a:buNone/>
              <a:defRPr/>
            </a:pPr>
            <a:r>
              <a:rPr lang="fr" sz="2099" dirty="0">
                <a:solidFill>
                  <a:schemeClr val="bg1"/>
                </a:solidFill>
                <a:ea typeface="Calibri"/>
                <a:cs typeface="Calibri"/>
              </a:rPr>
              <a:t>Nous avons envoyé une note officielle à notre Ministère des finances. Une rencontre est prévue autour de cette question urgente.</a:t>
            </a:r>
          </a:p>
          <a:p>
            <a:pPr marL="0" indent="0" rtl="0">
              <a:spcBef>
                <a:spcPts val="0"/>
              </a:spcBef>
              <a:buNone/>
              <a:defRPr/>
            </a:pPr>
            <a:endParaRPr lang="en-US" sz="2099" dirty="0">
              <a:solidFill>
                <a:schemeClr val="bg1"/>
              </a:solidFill>
              <a:ea typeface="Calibri"/>
              <a:cs typeface="Calibri"/>
            </a:endParaRPr>
          </a:p>
          <a:p>
            <a:pPr marL="0" indent="0" rtl="0">
              <a:spcBef>
                <a:spcPts val="0"/>
              </a:spcBef>
              <a:buNone/>
              <a:defRPr/>
            </a:pPr>
            <a:r>
              <a:rPr lang="fr" sz="2099" dirty="0">
                <a:solidFill>
                  <a:schemeClr val="bg1"/>
                </a:solidFill>
                <a:ea typeface="Calibri"/>
                <a:cs typeface="Calibri"/>
              </a:rPr>
              <a:t>J’ai exporté et joint la visualisation sur ViVa pour justifier le caractère urgent de la situation.</a:t>
            </a:r>
          </a:p>
        </p:txBody>
      </p:sp>
      <p:sp>
        <p:nvSpPr>
          <p:cNvPr id="10" name="Text Placeholder 3">
            <a:extLst>
              <a:ext uri="{FF2B5EF4-FFF2-40B4-BE49-F238E27FC236}">
                <a16:creationId xmlns:a16="http://schemas.microsoft.com/office/drawing/2014/main" xmlns="" id="{27843983-A85E-4EFF-A462-3A0311E0A050}"/>
              </a:ext>
            </a:extLst>
          </p:cNvPr>
          <p:cNvSpPr txBox="1">
            <a:spLocks/>
          </p:cNvSpPr>
          <p:nvPr/>
        </p:nvSpPr>
        <p:spPr>
          <a:xfrm>
            <a:off x="763669" y="3672182"/>
            <a:ext cx="3054544" cy="304645"/>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dirty="0">
                <a:solidFill>
                  <a:srgbClr val="FFC000"/>
                </a:solidFill>
                <a:latin typeface="+mj-lt"/>
                <a:cs typeface="Titillium WebSemiBold"/>
              </a:rPr>
              <a:t>Comment ?</a:t>
            </a:r>
          </a:p>
        </p:txBody>
      </p:sp>
      <p:grpSp>
        <p:nvGrpSpPr>
          <p:cNvPr id="13" name="Group 12">
            <a:extLst>
              <a:ext uri="{FF2B5EF4-FFF2-40B4-BE49-F238E27FC236}">
                <a16:creationId xmlns:a16="http://schemas.microsoft.com/office/drawing/2014/main" xmlns="" id="{38A8983A-0150-454B-B9F7-C690BC439339}"/>
              </a:ext>
            </a:extLst>
          </p:cNvPr>
          <p:cNvGrpSpPr/>
          <p:nvPr/>
        </p:nvGrpSpPr>
        <p:grpSpPr>
          <a:xfrm>
            <a:off x="-1" y="6287275"/>
            <a:ext cx="12192001" cy="623862"/>
            <a:chOff x="-19051" y="6233751"/>
            <a:chExt cx="12211051" cy="691356"/>
          </a:xfrm>
        </p:grpSpPr>
        <p:sp>
          <p:nvSpPr>
            <p:cNvPr id="15" name="Rectangle 14">
              <a:extLst>
                <a:ext uri="{FF2B5EF4-FFF2-40B4-BE49-F238E27FC236}">
                  <a16:creationId xmlns:a16="http://schemas.microsoft.com/office/drawing/2014/main" xmlns="" id="{3359E945-0D5C-4640-82AB-495718024B2E}"/>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6" name="Picture 15">
              <a:extLst>
                <a:ext uri="{FF2B5EF4-FFF2-40B4-BE49-F238E27FC236}">
                  <a16:creationId xmlns:a16="http://schemas.microsoft.com/office/drawing/2014/main" xmlns="" id="{2D2F5682-3253-4C99-B7CF-64EC9658A8E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18" name="Picture 17">
              <a:extLst>
                <a:ext uri="{FF2B5EF4-FFF2-40B4-BE49-F238E27FC236}">
                  <a16:creationId xmlns:a16="http://schemas.microsoft.com/office/drawing/2014/main" xmlns="" id="{97A1C66A-F153-4D16-9393-550E780B1DB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20" name="Straight Connector 19">
              <a:extLst>
                <a:ext uri="{FF2B5EF4-FFF2-40B4-BE49-F238E27FC236}">
                  <a16:creationId xmlns:a16="http://schemas.microsoft.com/office/drawing/2014/main" xmlns="" id="{213D9CF3-21BD-4A7F-887D-6C668056F913}"/>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759803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9281A0E-5B26-40E5-8332-8B138799C79E}"/>
              </a:ext>
            </a:extLst>
          </p:cNvPr>
          <p:cNvSpPr/>
          <p:nvPr/>
        </p:nvSpPr>
        <p:spPr>
          <a:xfrm>
            <a:off x="2378176" y="1835236"/>
            <a:ext cx="6380286" cy="2857500"/>
          </a:xfrm>
          <a:prstGeom prst="rect">
            <a:avLst/>
          </a:prstGeom>
          <a:solidFill>
            <a:schemeClr val="accent6">
              <a:alpha val="80000"/>
            </a:scheme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 name="Title 1"/>
          <p:cNvSpPr>
            <a:spLocks noGrp="1"/>
          </p:cNvSpPr>
          <p:nvPr>
            <p:ph type="title"/>
          </p:nvPr>
        </p:nvSpPr>
        <p:spPr>
          <a:xfrm>
            <a:off x="2533213" y="1649503"/>
            <a:ext cx="5700936" cy="1143000"/>
          </a:xfrm>
        </p:spPr>
        <p:txBody>
          <a:bodyPr rtlCol="0"/>
          <a:lstStyle/>
          <a:p>
            <a:pPr rtl="0"/>
            <a:r>
              <a:rPr lang="fr">
                <a:solidFill>
                  <a:srgbClr val="FFC000"/>
                </a:solidFill>
              </a:rPr>
              <a:t>Bonne nouvelle !</a:t>
            </a:r>
            <a:endParaRPr lang="en-JM" dirty="0">
              <a:solidFill>
                <a:srgbClr val="FFC000"/>
              </a:solidFill>
            </a:endParaRPr>
          </a:p>
        </p:txBody>
      </p:sp>
      <p:sp>
        <p:nvSpPr>
          <p:cNvPr id="40" name="Slide Number Placeholder 4"/>
          <p:cNvSpPr>
            <a:spLocks noGrp="1"/>
          </p:cNvSpPr>
          <p:nvPr>
            <p:ph type="sldNum" sz="quarter" idx="12"/>
          </p:nvPr>
        </p:nvSpPr>
        <p:spPr>
          <a:solidFill>
            <a:srgbClr val="00B0F0"/>
          </a:solidFill>
        </p:spPr>
        <p:txBody>
          <a:bodyPr rtlCol="0"/>
          <a:lstStyle/>
          <a:p>
            <a:pPr rtl="0"/>
            <a:fld id="{2760AF0F-E753-4DD9-B8E5-577C039A067C}" type="slidenum">
              <a:rPr lang="en-JM" smtClean="0"/>
              <a:pPr/>
              <a:t>29</a:t>
            </a:fld>
            <a:endParaRPr lang="en-JM" dirty="0"/>
          </a:p>
        </p:txBody>
      </p:sp>
      <p:sp>
        <p:nvSpPr>
          <p:cNvPr id="33" name="Text Placeholder 1"/>
          <p:cNvSpPr txBox="1">
            <a:spLocks/>
          </p:cNvSpPr>
          <p:nvPr/>
        </p:nvSpPr>
        <p:spPr>
          <a:xfrm>
            <a:off x="2610732" y="2636086"/>
            <a:ext cx="5700936" cy="865798"/>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La commande de vaccins contre la rougeole a été reçue. Par conséquent, nous ne sommes pas totalement en rupture de stock. </a:t>
            </a:r>
          </a:p>
          <a:p>
            <a:pPr marL="0" indent="0" rtl="0">
              <a:spcBef>
                <a:spcPts val="0"/>
              </a:spcBef>
              <a:buNone/>
              <a:defRPr/>
            </a:pPr>
            <a:endParaRPr lang="en-US" sz="2099" dirty="0">
              <a:solidFill>
                <a:schemeClr val="bg1"/>
              </a:solidFill>
              <a:ea typeface="Calibri"/>
              <a:cs typeface="Calibri"/>
            </a:endParaRPr>
          </a:p>
          <a:p>
            <a:pPr marL="0" indent="0" rtl="0">
              <a:spcBef>
                <a:spcPts val="0"/>
              </a:spcBef>
              <a:buNone/>
              <a:defRPr/>
            </a:pPr>
            <a:endParaRPr lang="en-US" sz="2099" dirty="0">
              <a:solidFill>
                <a:schemeClr val="bg1"/>
              </a:solidFill>
              <a:ea typeface="Calibri"/>
              <a:cs typeface="Calibri"/>
            </a:endParaRPr>
          </a:p>
        </p:txBody>
      </p:sp>
      <p:pic>
        <p:nvPicPr>
          <p:cNvPr id="5" name="Picture 4">
            <a:extLst>
              <a:ext uri="{FF2B5EF4-FFF2-40B4-BE49-F238E27FC236}">
                <a16:creationId xmlns:a16="http://schemas.microsoft.com/office/drawing/2014/main" xmlns="" id="{43F89E69-7DEA-4775-BF67-E5D3A411F80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87352" y="2496237"/>
            <a:ext cx="3444877" cy="4361764"/>
          </a:xfrm>
          <a:prstGeom prst="rect">
            <a:avLst/>
          </a:prstGeom>
        </p:spPr>
      </p:pic>
      <p:sp>
        <p:nvSpPr>
          <p:cNvPr id="36" name="TextBox 35">
            <a:extLst>
              <a:ext uri="{FF2B5EF4-FFF2-40B4-BE49-F238E27FC236}">
                <a16:creationId xmlns:a16="http://schemas.microsoft.com/office/drawing/2014/main" xmlns="" id="{069D16ED-0F33-4DED-A42B-26257EBCC51D}"/>
              </a:ext>
            </a:extLst>
          </p:cNvPr>
          <p:cNvSpPr txBox="1"/>
          <p:nvPr/>
        </p:nvSpPr>
        <p:spPr>
          <a:xfrm>
            <a:off x="846601" y="484633"/>
            <a:ext cx="2484614" cy="395794"/>
          </a:xfrm>
          <a:prstGeom prst="rect">
            <a:avLst/>
          </a:prstGeom>
          <a:solidFill>
            <a:srgbClr val="00B0F0"/>
          </a:solidFill>
        </p:spPr>
        <p:txBody>
          <a:bodyPr wrap="square" lIns="121891" tIns="60945" rIns="121891" bIns="60945" rtlCol="0" anchor="ctr" anchorCtr="0">
            <a:noAutofit/>
          </a:bodyPr>
          <a:lstStyle/>
          <a:p>
            <a:pPr rtl="0"/>
            <a:r>
              <a:rPr lang="fr" sz="2099" b="1">
                <a:solidFill>
                  <a:schemeClr val="bg1"/>
                </a:solidFill>
                <a:latin typeface="+mj-lt"/>
                <a:cs typeface="Titillium WebRegular"/>
              </a:rPr>
              <a:t>Dénouement</a:t>
            </a:r>
          </a:p>
        </p:txBody>
      </p:sp>
      <p:sp>
        <p:nvSpPr>
          <p:cNvPr id="9" name="Text Placeholder 1">
            <a:extLst>
              <a:ext uri="{FF2B5EF4-FFF2-40B4-BE49-F238E27FC236}">
                <a16:creationId xmlns:a16="http://schemas.microsoft.com/office/drawing/2014/main" xmlns="" id="{05B72823-C32F-4764-9418-1E9E123F718B}"/>
              </a:ext>
            </a:extLst>
          </p:cNvPr>
          <p:cNvSpPr txBox="1">
            <a:spLocks/>
          </p:cNvSpPr>
          <p:nvPr/>
        </p:nvSpPr>
        <p:spPr>
          <a:xfrm>
            <a:off x="2610732" y="3590895"/>
            <a:ext cx="5700936" cy="865798"/>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Un bon de commande a été émis pour une autre commande de vaccins contre la rougeole.</a:t>
            </a:r>
          </a:p>
          <a:p>
            <a:pPr marL="0" indent="0" rtl="0">
              <a:spcBef>
                <a:spcPts val="0"/>
              </a:spcBef>
              <a:buNone/>
              <a:defRPr/>
            </a:pPr>
            <a:endParaRPr lang="en-US" sz="2099" dirty="0">
              <a:solidFill>
                <a:schemeClr val="bg1"/>
              </a:solidFill>
              <a:ea typeface="Calibri"/>
              <a:cs typeface="Calibri"/>
            </a:endParaRPr>
          </a:p>
          <a:p>
            <a:pPr marL="0" indent="0" rtl="0">
              <a:spcBef>
                <a:spcPts val="0"/>
              </a:spcBef>
              <a:buNone/>
              <a:defRPr/>
            </a:pPr>
            <a:endParaRPr lang="en-US" sz="2099" dirty="0">
              <a:solidFill>
                <a:schemeClr val="bg1"/>
              </a:solidFill>
              <a:ea typeface="Calibri"/>
              <a:cs typeface="Calibri"/>
            </a:endParaRPr>
          </a:p>
        </p:txBody>
      </p:sp>
      <p:pic>
        <p:nvPicPr>
          <p:cNvPr id="10" name="Brian">
            <a:extLst>
              <a:ext uri="{FF2B5EF4-FFF2-40B4-BE49-F238E27FC236}">
                <a16:creationId xmlns:a16="http://schemas.microsoft.com/office/drawing/2014/main" xmlns="" id="{19717F82-3705-4F83-89D5-E4F12CF6D945}"/>
              </a:ext>
            </a:extLst>
          </p:cNvPr>
          <p:cNvPicPr>
            <a:picLocks noChangeAspect="1"/>
          </p:cNvPicPr>
          <p:nvPr/>
        </p:nvPicPr>
        <p:blipFill rotWithShape="1">
          <a:blip r:embed="rId6">
            <a:extLst>
              <a:ext uri="{28A0092B-C50C-407E-A947-70E740481C1C}">
                <a14:useLocalDpi xmlns:a14="http://schemas.microsoft.com/office/drawing/2010/main" val="0"/>
              </a:ext>
            </a:extLst>
          </a:blip>
          <a:srcRect l="-1" r="-1246" b="50791"/>
          <a:stretch/>
        </p:blipFill>
        <p:spPr>
          <a:xfrm>
            <a:off x="7812411" y="1798104"/>
            <a:ext cx="3704085" cy="5089871"/>
          </a:xfrm>
          <a:prstGeom prst="rect">
            <a:avLst/>
          </a:prstGeom>
          <a:noFill/>
          <a:ln>
            <a:noFill/>
          </a:ln>
        </p:spPr>
      </p:pic>
      <p:grpSp>
        <p:nvGrpSpPr>
          <p:cNvPr id="11" name="Group 10">
            <a:extLst>
              <a:ext uri="{FF2B5EF4-FFF2-40B4-BE49-F238E27FC236}">
                <a16:creationId xmlns:a16="http://schemas.microsoft.com/office/drawing/2014/main" xmlns="" id="{8F9EAE99-4F74-4C02-B5A0-4AED54D416D9}"/>
              </a:ext>
            </a:extLst>
          </p:cNvPr>
          <p:cNvGrpSpPr/>
          <p:nvPr/>
        </p:nvGrpSpPr>
        <p:grpSpPr>
          <a:xfrm>
            <a:off x="-1" y="6287275"/>
            <a:ext cx="12192001" cy="623862"/>
            <a:chOff x="-19051" y="6233751"/>
            <a:chExt cx="12211051" cy="691356"/>
          </a:xfrm>
        </p:grpSpPr>
        <p:sp>
          <p:nvSpPr>
            <p:cNvPr id="12" name="Rectangle 11">
              <a:extLst>
                <a:ext uri="{FF2B5EF4-FFF2-40B4-BE49-F238E27FC236}">
                  <a16:creationId xmlns:a16="http://schemas.microsoft.com/office/drawing/2014/main" xmlns="" id="{0867BE5D-782A-4270-90B0-149E25D31320}"/>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3" name="Picture 12">
              <a:extLst>
                <a:ext uri="{FF2B5EF4-FFF2-40B4-BE49-F238E27FC236}">
                  <a16:creationId xmlns:a16="http://schemas.microsoft.com/office/drawing/2014/main" xmlns="" id="{A562CE59-814A-4436-85C5-26E9410BD6A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14" name="Picture 13">
              <a:extLst>
                <a:ext uri="{FF2B5EF4-FFF2-40B4-BE49-F238E27FC236}">
                  <a16:creationId xmlns:a16="http://schemas.microsoft.com/office/drawing/2014/main" xmlns="" id="{827A0A80-41E6-4EB4-9E21-1E9FDDAD217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15" name="Straight Connector 14">
              <a:extLst>
                <a:ext uri="{FF2B5EF4-FFF2-40B4-BE49-F238E27FC236}">
                  <a16:creationId xmlns:a16="http://schemas.microsoft.com/office/drawing/2014/main" xmlns="" id="{936D43E3-2B75-4E1F-9CB7-9C75900F18A4}"/>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47980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2699" y="2694279"/>
            <a:ext cx="12204699" cy="33852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3" name="Title 2"/>
          <p:cNvSpPr>
            <a:spLocks noGrp="1"/>
          </p:cNvSpPr>
          <p:nvPr>
            <p:ph type="title"/>
          </p:nvPr>
        </p:nvSpPr>
        <p:spPr/>
        <p:txBody>
          <a:bodyPr rtlCol="0"/>
          <a:lstStyle/>
          <a:p>
            <a:pPr rtl="0"/>
            <a:r>
              <a:rPr lang="fr"/>
              <a:t>ViVa Country</a:t>
            </a:r>
            <a:endParaRPr lang="en-JM" dirty="0"/>
          </a:p>
        </p:txBody>
      </p:sp>
      <p:sp>
        <p:nvSpPr>
          <p:cNvPr id="4" name="Text Placeholder 3"/>
          <p:cNvSpPr>
            <a:spLocks noGrp="1"/>
          </p:cNvSpPr>
          <p:nvPr>
            <p:ph type="body" sz="quarter" idx="11"/>
          </p:nvPr>
        </p:nvSpPr>
        <p:spPr/>
        <p:txBody>
          <a:bodyPr rtlCol="0"/>
          <a:lstStyle/>
          <a:p>
            <a:pPr marL="0" indent="0" rtl="0">
              <a:buNone/>
            </a:pPr>
            <a:r>
              <a:rPr lang="fr" dirty="0" smtClean="0">
                <a:solidFill>
                  <a:srgbClr val="0070C0"/>
                </a:solidFill>
              </a:rPr>
              <a:t>Gros plan </a:t>
            </a:r>
            <a:r>
              <a:rPr lang="fr" dirty="0">
                <a:solidFill>
                  <a:srgbClr val="0070C0"/>
                </a:solidFill>
              </a:rPr>
              <a:t>sur </a:t>
            </a:r>
            <a:endParaRPr lang="en-JM" dirty="0">
              <a:solidFill>
                <a:srgbClr val="0070C0"/>
              </a:solidFill>
            </a:endParaRPr>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3</a:t>
            </a:fld>
            <a:endParaRPr lang="en-JM" dirty="0"/>
          </a:p>
        </p:txBody>
      </p:sp>
      <p:sp>
        <p:nvSpPr>
          <p:cNvPr id="9" name="Text Placeholder 1"/>
          <p:cNvSpPr txBox="1">
            <a:spLocks/>
          </p:cNvSpPr>
          <p:nvPr/>
        </p:nvSpPr>
        <p:spPr>
          <a:xfrm>
            <a:off x="790837" y="1243275"/>
            <a:ext cx="10591460" cy="1395173"/>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fr" sz="2099" dirty="0">
                <a:solidFill>
                  <a:srgbClr val="002060"/>
                </a:solidFill>
                <a:ea typeface="Calibri"/>
              </a:rPr>
              <a:t>Il y a de cela dix mois, le Ministère de la santé a commencé à utiliser la plateforme ViVa (Visibilité des Vaccins) mise au point par l’UNICEF et l’OMS dans le cadre du </a:t>
            </a:r>
            <a:r>
              <a:rPr lang="fr" sz="2099" dirty="0">
                <a:solidFill>
                  <a:srgbClr val="002060"/>
                </a:solidFill>
                <a:ea typeface="Calibri"/>
              </a:rPr>
              <a:t>Programme élargi de vaccination.  </a:t>
            </a:r>
            <a:r>
              <a:rPr lang="fr" sz="2099" dirty="0">
                <a:solidFill>
                  <a:srgbClr val="002060"/>
                </a:solidFill>
                <a:ea typeface="Calibri"/>
              </a:rPr>
              <a:t>La présentation du scénario ci-après vous permettra de prendre connaissance des mesures prises par les membres de l’équipe et de découvrir ainsi les fondamentaux.</a:t>
            </a:r>
            <a:endParaRPr lang="en-JM" sz="2099" dirty="0">
              <a:solidFill>
                <a:srgbClr val="002060"/>
              </a:solidFill>
              <a:ea typeface="Calibri"/>
            </a:endParaRPr>
          </a:p>
        </p:txBody>
      </p:sp>
      <p:sp>
        <p:nvSpPr>
          <p:cNvPr id="13" name="TextBox 12"/>
          <p:cNvSpPr txBox="1"/>
          <p:nvPr/>
        </p:nvSpPr>
        <p:spPr>
          <a:xfrm>
            <a:off x="-12699" y="2694279"/>
            <a:ext cx="12204699" cy="459406"/>
          </a:xfrm>
          <a:prstGeom prst="rect">
            <a:avLst/>
          </a:prstGeom>
          <a:solidFill>
            <a:srgbClr val="00B0F0"/>
          </a:solidFill>
        </p:spPr>
        <p:txBody>
          <a:bodyPr wrap="square" lIns="121891" tIns="60945" rIns="121891" bIns="60945" rtlCol="0">
            <a:noAutofit/>
          </a:bodyPr>
          <a:lstStyle/>
          <a:p>
            <a:pPr rtl="0"/>
            <a:r>
              <a:rPr lang="en" sz="2400" b="1" dirty="0" smtClean="0">
                <a:solidFill>
                  <a:srgbClr val="C00000"/>
                </a:solidFill>
                <a:latin typeface="+mj-lt"/>
                <a:cs typeface="Titillium WebRegular"/>
              </a:rPr>
              <a:t>SCÉNARIO 2</a:t>
            </a:r>
            <a:endParaRPr lang="en" sz="2400" b="1" dirty="0">
              <a:solidFill>
                <a:srgbClr val="C00000"/>
              </a:solidFill>
              <a:latin typeface="+mj-lt"/>
              <a:cs typeface="Titillium WebRegular"/>
            </a:endParaRPr>
          </a:p>
        </p:txBody>
      </p:sp>
      <p:sp>
        <p:nvSpPr>
          <p:cNvPr id="16" name="Text Placeholder 1">
            <a:extLst>
              <a:ext uri="{FF2B5EF4-FFF2-40B4-BE49-F238E27FC236}">
                <a16:creationId xmlns:a16="http://schemas.microsoft.com/office/drawing/2014/main" xmlns="" id="{D2DAADD4-1235-42C0-8ECA-C015A9429B4E}"/>
              </a:ext>
            </a:extLst>
          </p:cNvPr>
          <p:cNvSpPr txBox="1">
            <a:spLocks/>
          </p:cNvSpPr>
          <p:nvPr/>
        </p:nvSpPr>
        <p:spPr>
          <a:xfrm>
            <a:off x="2535984" y="3349061"/>
            <a:ext cx="7972791" cy="2055288"/>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lnSpc>
                <a:spcPct val="200000"/>
              </a:lnSpc>
              <a:spcBef>
                <a:spcPts val="0"/>
              </a:spcBef>
              <a:buFont typeface="Wingdings" panose="05000000000000000000" pitchFamily="2" charset="2"/>
              <a:buChar char="ü"/>
              <a:defRPr/>
            </a:pPr>
            <a:r>
              <a:rPr lang="fr" sz="2099" dirty="0">
                <a:solidFill>
                  <a:schemeClr val="bg1"/>
                </a:solidFill>
                <a:ea typeface="Calibri"/>
                <a:cs typeface="Calibri"/>
              </a:rPr>
              <a:t>Comment une rupture de stock est-elle représentée dans ViVa ?</a:t>
            </a:r>
          </a:p>
          <a:p>
            <a:pPr rtl="0">
              <a:lnSpc>
                <a:spcPct val="200000"/>
              </a:lnSpc>
              <a:spcBef>
                <a:spcPts val="0"/>
              </a:spcBef>
              <a:buFont typeface="Wingdings" panose="05000000000000000000" pitchFamily="2" charset="2"/>
              <a:buChar char="ü"/>
              <a:defRPr/>
            </a:pPr>
            <a:r>
              <a:rPr lang="fr" sz="2099" dirty="0">
                <a:solidFill>
                  <a:schemeClr val="bg1"/>
                </a:solidFill>
                <a:ea typeface="Calibri"/>
                <a:cs typeface="Calibri"/>
              </a:rPr>
              <a:t>Comment doit-elle être interprétée ?</a:t>
            </a:r>
          </a:p>
          <a:p>
            <a:pPr rtl="0">
              <a:lnSpc>
                <a:spcPct val="200000"/>
              </a:lnSpc>
              <a:spcBef>
                <a:spcPts val="0"/>
              </a:spcBef>
              <a:buFont typeface="Wingdings" panose="05000000000000000000" pitchFamily="2" charset="2"/>
              <a:buChar char="ü"/>
              <a:defRPr/>
            </a:pPr>
            <a:r>
              <a:rPr lang="fr" sz="2099" dirty="0">
                <a:solidFill>
                  <a:schemeClr val="bg1"/>
                </a:solidFill>
                <a:ea typeface="Calibri"/>
                <a:cs typeface="Calibri"/>
              </a:rPr>
              <a:t>Quelles mesures correctives doivent être prises ?</a:t>
            </a:r>
          </a:p>
          <a:p>
            <a:pPr marL="0" indent="0" rtl="0">
              <a:spcBef>
                <a:spcPts val="0"/>
              </a:spcBef>
              <a:buNone/>
              <a:defRPr/>
            </a:pPr>
            <a:endParaRPr lang="en-US" sz="2099" dirty="0">
              <a:solidFill>
                <a:schemeClr val="bg1"/>
              </a:solidFill>
              <a:ea typeface="Calibri"/>
              <a:cs typeface="Calibri"/>
            </a:endParaRPr>
          </a:p>
        </p:txBody>
      </p:sp>
      <p:sp>
        <p:nvSpPr>
          <p:cNvPr id="17" name="Text Placeholder 1">
            <a:extLst>
              <a:ext uri="{FF2B5EF4-FFF2-40B4-BE49-F238E27FC236}">
                <a16:creationId xmlns:a16="http://schemas.microsoft.com/office/drawing/2014/main" xmlns="" id="{3118BC59-0209-4351-9362-A79532229108}"/>
              </a:ext>
            </a:extLst>
          </p:cNvPr>
          <p:cNvSpPr txBox="1">
            <a:spLocks/>
          </p:cNvSpPr>
          <p:nvPr/>
        </p:nvSpPr>
        <p:spPr>
          <a:xfrm>
            <a:off x="2535985" y="2694279"/>
            <a:ext cx="7604181" cy="505753"/>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b="1">
                <a:solidFill>
                  <a:schemeClr val="bg1"/>
                </a:solidFill>
                <a:ea typeface="Calibri"/>
                <a:cs typeface="Calibri"/>
              </a:rPr>
              <a:t>La présentation qui suit répondra aux questions ci-dessous</a:t>
            </a:r>
          </a:p>
          <a:p>
            <a:pPr marL="0" indent="0" rtl="0">
              <a:spcBef>
                <a:spcPts val="0"/>
              </a:spcBef>
              <a:buNone/>
              <a:defRPr/>
            </a:pPr>
            <a:endParaRPr lang="en-US" sz="2099" b="1" dirty="0">
              <a:solidFill>
                <a:schemeClr val="tx2"/>
              </a:solidFill>
              <a:ea typeface="Calibri"/>
              <a:cs typeface="Calibri"/>
            </a:endParaRPr>
          </a:p>
        </p:txBody>
      </p:sp>
      <p:pic>
        <p:nvPicPr>
          <p:cNvPr id="21" name="Picture 20">
            <a:extLst>
              <a:ext uri="{FF2B5EF4-FFF2-40B4-BE49-F238E27FC236}">
                <a16:creationId xmlns:a16="http://schemas.microsoft.com/office/drawing/2014/main" xmlns="" id="{899372F3-227E-44F2-9206-F7AFBF3C9EFB}"/>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1" r="-288" b="47575"/>
          <a:stretch/>
        </p:blipFill>
        <p:spPr>
          <a:xfrm flipH="1">
            <a:off x="-87440" y="3054426"/>
            <a:ext cx="4084339" cy="3803574"/>
          </a:xfrm>
          <a:prstGeom prst="rect">
            <a:avLst/>
          </a:prstGeom>
        </p:spPr>
      </p:pic>
      <p:grpSp>
        <p:nvGrpSpPr>
          <p:cNvPr id="26" name="Group 25">
            <a:extLst>
              <a:ext uri="{FF2B5EF4-FFF2-40B4-BE49-F238E27FC236}">
                <a16:creationId xmlns:a16="http://schemas.microsoft.com/office/drawing/2014/main" xmlns="" id="{5F571D06-D2B7-40FD-9573-D74E90906D44}"/>
              </a:ext>
            </a:extLst>
          </p:cNvPr>
          <p:cNvGrpSpPr/>
          <p:nvPr/>
        </p:nvGrpSpPr>
        <p:grpSpPr>
          <a:xfrm>
            <a:off x="-19051" y="6233751"/>
            <a:ext cx="12211051" cy="691356"/>
            <a:chOff x="-19051" y="6233751"/>
            <a:chExt cx="12211051" cy="691356"/>
          </a:xfrm>
        </p:grpSpPr>
        <p:sp>
          <p:nvSpPr>
            <p:cNvPr id="27" name="Rectangle 26">
              <a:extLst>
                <a:ext uri="{FF2B5EF4-FFF2-40B4-BE49-F238E27FC236}">
                  <a16:creationId xmlns:a16="http://schemas.microsoft.com/office/drawing/2014/main" xmlns="" id="{5B82843A-6E56-4867-B90A-578DFF9D38B0}"/>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28" name="Picture 27">
              <a:extLst>
                <a:ext uri="{FF2B5EF4-FFF2-40B4-BE49-F238E27FC236}">
                  <a16:creationId xmlns:a16="http://schemas.microsoft.com/office/drawing/2014/main" xmlns="" id="{C44C2DF4-EDCE-407A-82BE-211BBF4E645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29" name="Picture 28">
              <a:extLst>
                <a:ext uri="{FF2B5EF4-FFF2-40B4-BE49-F238E27FC236}">
                  <a16:creationId xmlns:a16="http://schemas.microsoft.com/office/drawing/2014/main" xmlns="" id="{D80FC520-A8B3-43DE-BAC5-259C0A292FA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30" name="Straight Connector 29">
              <a:extLst>
                <a:ext uri="{FF2B5EF4-FFF2-40B4-BE49-F238E27FC236}">
                  <a16:creationId xmlns:a16="http://schemas.microsoft.com/office/drawing/2014/main" xmlns="" id="{67C5C13D-2A1C-47A8-8E94-A307DB828372}"/>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xmlns="" id="{9FD8B282-0B74-4174-84B2-3A040D266896}"/>
              </a:ext>
            </a:extLst>
          </p:cNvPr>
          <p:cNvGrpSpPr/>
          <p:nvPr/>
        </p:nvGrpSpPr>
        <p:grpSpPr>
          <a:xfrm>
            <a:off x="10133814" y="5146143"/>
            <a:ext cx="2129280" cy="1656725"/>
            <a:chOff x="10133814" y="5146143"/>
            <a:chExt cx="2129280" cy="1656725"/>
          </a:xfrm>
        </p:grpSpPr>
        <p:pic>
          <p:nvPicPr>
            <p:cNvPr id="11" name="Picture 10">
              <a:extLst>
                <a:ext uri="{FF2B5EF4-FFF2-40B4-BE49-F238E27FC236}">
                  <a16:creationId xmlns:a16="http://schemas.microsoft.com/office/drawing/2014/main" xmlns="" id="{3EB04C2A-46A9-43BC-AC8E-608CEBB204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40166" y="5147373"/>
              <a:ext cx="2122928" cy="1655495"/>
            </a:xfrm>
            <a:prstGeom prst="rect">
              <a:avLst/>
            </a:prstGeom>
          </p:spPr>
        </p:pic>
        <p:pic>
          <p:nvPicPr>
            <p:cNvPr id="14" name="Picture 13">
              <a:extLst>
                <a:ext uri="{FF2B5EF4-FFF2-40B4-BE49-F238E27FC236}">
                  <a16:creationId xmlns:a16="http://schemas.microsoft.com/office/drawing/2014/main" xmlns="" id="{43885F56-F718-46B4-AF86-75FF3BBC2E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33814" y="5146143"/>
              <a:ext cx="2126575" cy="1354860"/>
            </a:xfrm>
            <a:prstGeom prst="rect">
              <a:avLst/>
            </a:prstGeom>
          </p:spPr>
        </p:pic>
      </p:grpSp>
    </p:spTree>
    <p:custDataLst>
      <p:tags r:id="rId1"/>
    </p:custDataLst>
    <p:extLst>
      <p:ext uri="{BB962C8B-B14F-4D97-AF65-F5344CB8AC3E}">
        <p14:creationId xmlns:p14="http://schemas.microsoft.com/office/powerpoint/2010/main" val="3273495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BEBA8EAE-BF5A-486C-A8C5-ECC9F3942E4B}">
                <a14:imgProps xmlns:a14="http://schemas.microsoft.com/office/drawing/2010/main">
                  <a14:imgLayer r:embed="rId5">
                    <a14:imgEffect>
                      <a14:artisticPastelsSmooth scaling="5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01CC9670-1934-4D2A-B9B1-930C90E9BD9F}"/>
              </a:ext>
            </a:extLst>
          </p:cNvPr>
          <p:cNvSpPr/>
          <p:nvPr/>
        </p:nvSpPr>
        <p:spPr>
          <a:xfrm>
            <a:off x="0" y="0"/>
            <a:ext cx="12192000"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40" name="Slide Number Placeholder 4"/>
          <p:cNvSpPr>
            <a:spLocks noGrp="1"/>
          </p:cNvSpPr>
          <p:nvPr>
            <p:ph type="sldNum" sz="quarter" idx="12"/>
          </p:nvPr>
        </p:nvSpPr>
        <p:spPr>
          <a:xfrm>
            <a:off x="312" y="484633"/>
            <a:ext cx="611681" cy="365125"/>
          </a:xfrm>
          <a:solidFill>
            <a:srgbClr val="00B0F0"/>
          </a:solidFill>
        </p:spPr>
        <p:txBody>
          <a:bodyPr rtlCol="0"/>
          <a:lstStyle/>
          <a:p>
            <a:pPr rtl="0"/>
            <a:fld id="{2760AF0F-E753-4DD9-B8E5-577C039A067C}" type="slidenum">
              <a:rPr lang="en-JM" smtClean="0"/>
              <a:pPr/>
              <a:t>30</a:t>
            </a:fld>
            <a:endParaRPr lang="en-JM" dirty="0"/>
          </a:p>
        </p:txBody>
      </p:sp>
      <p:sp>
        <p:nvSpPr>
          <p:cNvPr id="19" name="Text Placeholder 1">
            <a:extLst>
              <a:ext uri="{FF2B5EF4-FFF2-40B4-BE49-F238E27FC236}">
                <a16:creationId xmlns:a16="http://schemas.microsoft.com/office/drawing/2014/main" xmlns="" id="{319DB6B0-F407-4D89-88AC-972350E9FD1C}"/>
              </a:ext>
            </a:extLst>
          </p:cNvPr>
          <p:cNvSpPr txBox="1">
            <a:spLocks/>
          </p:cNvSpPr>
          <p:nvPr/>
        </p:nvSpPr>
        <p:spPr>
          <a:xfrm>
            <a:off x="763669" y="2252112"/>
            <a:ext cx="5599031" cy="1129263"/>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Un niveau de pertes élevé a été enregistré dans certaines cliniques. Les flacons de vaccins multidoses ne sont pas utilisés de façon efficace. </a:t>
            </a:r>
          </a:p>
        </p:txBody>
      </p:sp>
      <p:pic>
        <p:nvPicPr>
          <p:cNvPr id="11" name="Brian">
            <a:extLst>
              <a:ext uri="{FF2B5EF4-FFF2-40B4-BE49-F238E27FC236}">
                <a16:creationId xmlns:a16="http://schemas.microsoft.com/office/drawing/2014/main" xmlns="" id="{A6AC68A2-826B-4E5A-823F-6374307E30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4184"/>
          <a:stretch/>
        </p:blipFill>
        <p:spPr>
          <a:xfrm>
            <a:off x="7979842" y="726118"/>
            <a:ext cx="3306061" cy="5405763"/>
          </a:xfrm>
          <a:prstGeom prst="rect">
            <a:avLst/>
          </a:prstGeom>
          <a:noFill/>
          <a:ln>
            <a:noFill/>
          </a:ln>
        </p:spPr>
      </p:pic>
      <p:sp>
        <p:nvSpPr>
          <p:cNvPr id="12" name="Title 10">
            <a:extLst>
              <a:ext uri="{FF2B5EF4-FFF2-40B4-BE49-F238E27FC236}">
                <a16:creationId xmlns:a16="http://schemas.microsoft.com/office/drawing/2014/main" xmlns="" id="{CF977816-AA47-4C7A-8A6D-B57B006C0223}"/>
              </a:ext>
            </a:extLst>
          </p:cNvPr>
          <p:cNvSpPr txBox="1">
            <a:spLocks/>
          </p:cNvSpPr>
          <p:nvPr/>
        </p:nvSpPr>
        <p:spPr>
          <a:xfrm>
            <a:off x="702327" y="797170"/>
            <a:ext cx="6141616" cy="1142405"/>
          </a:xfrm>
          <a:prstGeom prst="rect">
            <a:avLst/>
          </a:prstGeom>
        </p:spPr>
        <p:txBody>
          <a:bodyPr vert="horz" lIns="121954" tIns="60977" rIns="121954" bIns="60977" rtlCol="0" anchor="ctr">
            <a:noAutofit/>
          </a:bodyPr>
          <a:lstStyle>
            <a:lvl1pPr algn="l" defTabSz="609463" rtl="0" eaLnBrk="1" latinLnBrk="0" hangingPunct="1">
              <a:spcBef>
                <a:spcPct val="0"/>
              </a:spcBef>
              <a:buNone/>
              <a:defRPr sz="3698" b="1" i="0" kern="1200">
                <a:solidFill>
                  <a:schemeClr val="tx2"/>
                </a:solidFill>
                <a:latin typeface="+mj-lt"/>
                <a:ea typeface="Titillium WebSemiBold" panose="00000700000000000000" pitchFamily="2" charset="0"/>
                <a:cs typeface="Titillium WebSemiBold" panose="00000700000000000000" pitchFamily="2" charset="0"/>
              </a:defRPr>
            </a:lvl1pPr>
          </a:lstStyle>
          <a:p>
            <a:pPr rtl="0"/>
            <a:r>
              <a:rPr lang="fr" sz="3198">
                <a:solidFill>
                  <a:schemeClr val="bg1"/>
                </a:solidFill>
              </a:rPr>
              <a:t>Cause fondamentale</a:t>
            </a:r>
          </a:p>
        </p:txBody>
      </p:sp>
      <p:sp>
        <p:nvSpPr>
          <p:cNvPr id="14" name="Text Placeholder 3">
            <a:extLst>
              <a:ext uri="{FF2B5EF4-FFF2-40B4-BE49-F238E27FC236}">
                <a16:creationId xmlns:a16="http://schemas.microsoft.com/office/drawing/2014/main" xmlns="" id="{F156FDFA-B4C2-45BC-BA7A-2EFDD8B41CCE}"/>
              </a:ext>
            </a:extLst>
          </p:cNvPr>
          <p:cNvSpPr txBox="1">
            <a:spLocks/>
          </p:cNvSpPr>
          <p:nvPr/>
        </p:nvSpPr>
        <p:spPr>
          <a:xfrm>
            <a:off x="763669" y="1731069"/>
            <a:ext cx="3054544" cy="304645"/>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FFC000"/>
                </a:solidFill>
                <a:latin typeface="+mj-lt"/>
                <a:cs typeface="Titillium WebSemiBold"/>
              </a:rPr>
              <a:t>Que s’est-il passé ?</a:t>
            </a:r>
          </a:p>
        </p:txBody>
      </p:sp>
      <p:sp>
        <p:nvSpPr>
          <p:cNvPr id="17" name="TextBox 16">
            <a:extLst>
              <a:ext uri="{FF2B5EF4-FFF2-40B4-BE49-F238E27FC236}">
                <a16:creationId xmlns:a16="http://schemas.microsoft.com/office/drawing/2014/main" xmlns="" id="{14733C01-BBC2-471E-B69D-31E595CB4469}"/>
              </a:ext>
            </a:extLst>
          </p:cNvPr>
          <p:cNvSpPr txBox="1"/>
          <p:nvPr/>
        </p:nvSpPr>
        <p:spPr>
          <a:xfrm>
            <a:off x="846600" y="484633"/>
            <a:ext cx="3268199" cy="395794"/>
          </a:xfrm>
          <a:prstGeom prst="rect">
            <a:avLst/>
          </a:prstGeom>
          <a:solidFill>
            <a:srgbClr val="00B0F0"/>
          </a:solidFill>
        </p:spPr>
        <p:txBody>
          <a:bodyPr wrap="square" lIns="121891" tIns="60945" rIns="121891" bIns="60945" rtlCol="0" anchor="ctr" anchorCtr="0">
            <a:noAutofit/>
          </a:bodyPr>
          <a:lstStyle/>
          <a:p>
            <a:pPr rtl="0"/>
            <a:r>
              <a:rPr lang="fr" sz="2099" b="1">
                <a:solidFill>
                  <a:schemeClr val="bg1"/>
                </a:solidFill>
                <a:latin typeface="+mj-lt"/>
                <a:cs typeface="Titillium WebRegular"/>
              </a:rPr>
              <a:t>ViVa Country </a:t>
            </a:r>
          </a:p>
        </p:txBody>
      </p:sp>
      <p:pic>
        <p:nvPicPr>
          <p:cNvPr id="3" name="Picture 2">
            <a:extLst>
              <a:ext uri="{FF2B5EF4-FFF2-40B4-BE49-F238E27FC236}">
                <a16:creationId xmlns:a16="http://schemas.microsoft.com/office/drawing/2014/main" xmlns="" id="{0476BBBC-D724-4272-A366-789D81A8C70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11632"/>
          <a:stretch/>
        </p:blipFill>
        <p:spPr>
          <a:xfrm flipH="1">
            <a:off x="6457642" y="1150296"/>
            <a:ext cx="2333932" cy="4945815"/>
          </a:xfrm>
          <a:prstGeom prst="rect">
            <a:avLst/>
          </a:prstGeom>
        </p:spPr>
      </p:pic>
      <p:sp>
        <p:nvSpPr>
          <p:cNvPr id="5" name="TextBox 4">
            <a:extLst>
              <a:ext uri="{FF2B5EF4-FFF2-40B4-BE49-F238E27FC236}">
                <a16:creationId xmlns:a16="http://schemas.microsoft.com/office/drawing/2014/main" xmlns="" id="{44528EFC-EAC9-4474-8037-DC6E6346BBFB}"/>
              </a:ext>
            </a:extLst>
          </p:cNvPr>
          <p:cNvSpPr txBox="1"/>
          <p:nvPr/>
        </p:nvSpPr>
        <p:spPr>
          <a:xfrm>
            <a:off x="846600" y="3597773"/>
            <a:ext cx="5525625" cy="936127"/>
          </a:xfrm>
          <a:prstGeom prst="rect">
            <a:avLst/>
          </a:prstGeom>
        </p:spPr>
        <p:txBody>
          <a:bodyPr wrap="square" lIns="121891" tIns="60945" rIns="121891" bIns="60945" rtlCol="0">
            <a:noAutofit/>
          </a:bodyPr>
          <a:lstStyle/>
          <a:p>
            <a:pPr rtl="0"/>
            <a:r>
              <a:rPr lang="fr" sz="2099">
                <a:solidFill>
                  <a:schemeClr val="bg1"/>
                </a:solidFill>
                <a:ea typeface="Calibri"/>
                <a:cs typeface="Calibri"/>
              </a:rPr>
              <a:t>Ceci explique les chutes brutales des niveaux de stock de vaccins.</a:t>
            </a:r>
            <a:endParaRPr lang="en-US" sz="2099" dirty="0">
              <a:solidFill>
                <a:schemeClr val="tx2"/>
              </a:solidFill>
              <a:cs typeface="Calibri"/>
            </a:endParaRPr>
          </a:p>
        </p:txBody>
      </p:sp>
      <p:sp>
        <p:nvSpPr>
          <p:cNvPr id="15" name="TextBox 14">
            <a:extLst>
              <a:ext uri="{FF2B5EF4-FFF2-40B4-BE49-F238E27FC236}">
                <a16:creationId xmlns:a16="http://schemas.microsoft.com/office/drawing/2014/main" xmlns="" id="{AAD73792-F45C-49AF-802F-FCBEEB3C19BC}"/>
              </a:ext>
            </a:extLst>
          </p:cNvPr>
          <p:cNvSpPr txBox="1"/>
          <p:nvPr/>
        </p:nvSpPr>
        <p:spPr>
          <a:xfrm>
            <a:off x="800372" y="4651624"/>
            <a:ext cx="5286104" cy="936127"/>
          </a:xfrm>
          <a:prstGeom prst="rect">
            <a:avLst/>
          </a:prstGeom>
        </p:spPr>
        <p:txBody>
          <a:bodyPr wrap="square" lIns="121891" tIns="60945" rIns="121891" bIns="60945" rtlCol="0">
            <a:noAutofit/>
          </a:bodyPr>
          <a:lstStyle/>
          <a:p>
            <a:pPr rtl="0"/>
            <a:r>
              <a:rPr lang="fr" sz="2099">
                <a:solidFill>
                  <a:schemeClr val="bg1"/>
                </a:solidFill>
                <a:ea typeface="Calibri"/>
                <a:cs typeface="Calibri"/>
              </a:rPr>
              <a:t>Le Ministère de la santé concentrera ses efforts sur l’amélioration des performances en la matière à l’échelle nationale.</a:t>
            </a:r>
            <a:endParaRPr lang="en-US" sz="2099" dirty="0">
              <a:solidFill>
                <a:schemeClr val="tx2"/>
              </a:solidFill>
              <a:cs typeface="Calibri"/>
            </a:endParaRPr>
          </a:p>
        </p:txBody>
      </p:sp>
      <p:grpSp>
        <p:nvGrpSpPr>
          <p:cNvPr id="13" name="Group 12">
            <a:extLst>
              <a:ext uri="{FF2B5EF4-FFF2-40B4-BE49-F238E27FC236}">
                <a16:creationId xmlns:a16="http://schemas.microsoft.com/office/drawing/2014/main" xmlns="" id="{F8BF0C53-42F0-4CD2-A305-4AAFC06FAC2A}"/>
              </a:ext>
            </a:extLst>
          </p:cNvPr>
          <p:cNvGrpSpPr/>
          <p:nvPr/>
        </p:nvGrpSpPr>
        <p:grpSpPr>
          <a:xfrm>
            <a:off x="-1" y="6287275"/>
            <a:ext cx="12192001" cy="623862"/>
            <a:chOff x="-19051" y="6233751"/>
            <a:chExt cx="12211051" cy="691356"/>
          </a:xfrm>
        </p:grpSpPr>
        <p:sp>
          <p:nvSpPr>
            <p:cNvPr id="16" name="Rectangle 15">
              <a:extLst>
                <a:ext uri="{FF2B5EF4-FFF2-40B4-BE49-F238E27FC236}">
                  <a16:creationId xmlns:a16="http://schemas.microsoft.com/office/drawing/2014/main" xmlns="" id="{42A465A9-B64D-484D-AE8F-FCD59EEE93C1}"/>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8" name="Picture 17">
              <a:extLst>
                <a:ext uri="{FF2B5EF4-FFF2-40B4-BE49-F238E27FC236}">
                  <a16:creationId xmlns:a16="http://schemas.microsoft.com/office/drawing/2014/main" xmlns="" id="{D0424256-4D92-47F1-8C75-C30F9C623CEF}"/>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20" name="Picture 19">
              <a:extLst>
                <a:ext uri="{FF2B5EF4-FFF2-40B4-BE49-F238E27FC236}">
                  <a16:creationId xmlns:a16="http://schemas.microsoft.com/office/drawing/2014/main" xmlns="" id="{D9DDD2A2-4540-47B6-B07B-BAC5130A580F}"/>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22" name="Straight Connector 21">
              <a:extLst>
                <a:ext uri="{FF2B5EF4-FFF2-40B4-BE49-F238E27FC236}">
                  <a16:creationId xmlns:a16="http://schemas.microsoft.com/office/drawing/2014/main" xmlns="" id="{511C0479-0B0F-452A-BF1B-0D40B0547AA6}"/>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455969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3074" y="34035"/>
            <a:ext cx="10412618" cy="1143000"/>
          </a:xfrm>
        </p:spPr>
        <p:txBody>
          <a:bodyPr rtlCol="0"/>
          <a:lstStyle/>
          <a:p>
            <a:pPr rtl="0"/>
            <a:r>
              <a:rPr lang="fr"/>
              <a:t>Synthèse</a:t>
            </a:r>
            <a:endParaRPr lang="en-JM" dirty="0"/>
          </a:p>
        </p:txBody>
      </p:sp>
      <p:sp>
        <p:nvSpPr>
          <p:cNvPr id="22" name="Slide Number Placeholder 2"/>
          <p:cNvSpPr>
            <a:spLocks noGrp="1"/>
          </p:cNvSpPr>
          <p:nvPr>
            <p:ph type="sldNum" sz="quarter" idx="15"/>
          </p:nvPr>
        </p:nvSpPr>
        <p:spPr>
          <a:solidFill>
            <a:srgbClr val="00B0F0"/>
          </a:solidFill>
        </p:spPr>
        <p:txBody>
          <a:bodyPr rtlCol="0"/>
          <a:lstStyle/>
          <a:p>
            <a:pPr rtl="0"/>
            <a:fld id="{2760AF0F-E753-4DD9-B8E5-577C039A067C}" type="slidenum">
              <a:rPr lang="en-JM" smtClean="0"/>
              <a:pPr/>
              <a:t>31</a:t>
            </a:fld>
            <a:endParaRPr lang="en-JM" dirty="0"/>
          </a:p>
        </p:txBody>
      </p:sp>
      <p:sp>
        <p:nvSpPr>
          <p:cNvPr id="5" name="Text Placeholder 1"/>
          <p:cNvSpPr txBox="1">
            <a:spLocks/>
          </p:cNvSpPr>
          <p:nvPr/>
        </p:nvSpPr>
        <p:spPr>
          <a:xfrm>
            <a:off x="1516985" y="3409729"/>
            <a:ext cx="6382053" cy="491175"/>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pPr>
            <a:r>
              <a:rPr lang="fr" sz="2099" dirty="0">
                <a:solidFill>
                  <a:schemeClr val="tx2"/>
                </a:solidFill>
                <a:cs typeface="Calibri"/>
              </a:rPr>
              <a:t>La signification de l’alerte rouge dans ViVa.</a:t>
            </a:r>
          </a:p>
        </p:txBody>
      </p:sp>
      <p:sp>
        <p:nvSpPr>
          <p:cNvPr id="6" name="Text Placeholder 3"/>
          <p:cNvSpPr txBox="1">
            <a:spLocks/>
          </p:cNvSpPr>
          <p:nvPr/>
        </p:nvSpPr>
        <p:spPr>
          <a:xfrm>
            <a:off x="922800" y="2537745"/>
            <a:ext cx="5747211" cy="459567"/>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dirty="0">
                <a:solidFill>
                  <a:srgbClr val="00B0F0"/>
                </a:solidFill>
                <a:latin typeface="+mj-lt"/>
                <a:cs typeface="Titillium WebRegular"/>
              </a:rPr>
              <a:t>Lors de cette séance, nous avons étudié les points suivants : </a:t>
            </a:r>
          </a:p>
        </p:txBody>
      </p:sp>
      <p:sp>
        <p:nvSpPr>
          <p:cNvPr id="13" name="Rectangle 12">
            <a:extLst>
              <a:ext uri="{FF2B5EF4-FFF2-40B4-BE49-F238E27FC236}">
                <a16:creationId xmlns:a16="http://schemas.microsoft.com/office/drawing/2014/main" xmlns="" id="{BD5FF01A-BA4C-4F41-A380-7A52A9508AF8}"/>
              </a:ext>
            </a:extLst>
          </p:cNvPr>
          <p:cNvSpPr/>
          <p:nvPr/>
        </p:nvSpPr>
        <p:spPr>
          <a:xfrm>
            <a:off x="922800" y="3436554"/>
            <a:ext cx="594187" cy="40927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r>
              <a:rPr lang="fr" sz="2099">
                <a:solidFill>
                  <a:schemeClr val="bg1"/>
                </a:solidFill>
                <a:latin typeface="+mj-lt"/>
                <a:cs typeface="Titillium WebRegular"/>
              </a:rPr>
              <a:t>1</a:t>
            </a:r>
          </a:p>
        </p:txBody>
      </p:sp>
      <p:sp>
        <p:nvSpPr>
          <p:cNvPr id="16" name="Text Placeholder 1">
            <a:extLst>
              <a:ext uri="{FF2B5EF4-FFF2-40B4-BE49-F238E27FC236}">
                <a16:creationId xmlns:a16="http://schemas.microsoft.com/office/drawing/2014/main" xmlns="" id="{A45C6519-427D-4D99-AE0A-81886907F561}"/>
              </a:ext>
            </a:extLst>
          </p:cNvPr>
          <p:cNvSpPr txBox="1">
            <a:spLocks/>
          </p:cNvSpPr>
          <p:nvPr/>
        </p:nvSpPr>
        <p:spPr>
          <a:xfrm>
            <a:off x="922800" y="1034881"/>
            <a:ext cx="10107150" cy="1070144"/>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pPr>
            <a:r>
              <a:rPr lang="fr" sz="2099">
                <a:solidFill>
                  <a:schemeClr val="accent6"/>
                </a:solidFill>
                <a:cs typeface="Calibri"/>
              </a:rPr>
              <a:t>Dans le cadre de ce scénario, nous avons pris des mesures correctives pour limiter les conséquences d’une rupture de stock. Nous avons été en mesure d’avancer une commande confirmée et avons bénéficié d’un déblocage de fonds en urgence pour une commande prévue. </a:t>
            </a:r>
          </a:p>
        </p:txBody>
      </p:sp>
      <p:sp>
        <p:nvSpPr>
          <p:cNvPr id="18" name="Text Placeholder 1">
            <a:extLst>
              <a:ext uri="{FF2B5EF4-FFF2-40B4-BE49-F238E27FC236}">
                <a16:creationId xmlns:a16="http://schemas.microsoft.com/office/drawing/2014/main" xmlns="" id="{8DE98671-784B-4380-954F-28DA9DEF60EF}"/>
              </a:ext>
            </a:extLst>
          </p:cNvPr>
          <p:cNvSpPr txBox="1">
            <a:spLocks/>
          </p:cNvSpPr>
          <p:nvPr/>
        </p:nvSpPr>
        <p:spPr>
          <a:xfrm>
            <a:off x="1516986" y="4089158"/>
            <a:ext cx="6382053" cy="420952"/>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pPr>
            <a:r>
              <a:rPr lang="fr" sz="2099" dirty="0">
                <a:solidFill>
                  <a:schemeClr val="tx2"/>
                </a:solidFill>
                <a:cs typeface="Calibri"/>
              </a:rPr>
              <a:t>Les caractéristiques d’une rupture de stock, telle que représentée dans ViVa. </a:t>
            </a:r>
          </a:p>
        </p:txBody>
      </p:sp>
      <p:sp>
        <p:nvSpPr>
          <p:cNvPr id="20" name="Rectangle 19">
            <a:extLst>
              <a:ext uri="{FF2B5EF4-FFF2-40B4-BE49-F238E27FC236}">
                <a16:creationId xmlns:a16="http://schemas.microsoft.com/office/drawing/2014/main" xmlns="" id="{DA21093F-A6BC-447C-A061-0FB61920DA29}"/>
              </a:ext>
            </a:extLst>
          </p:cNvPr>
          <p:cNvSpPr/>
          <p:nvPr/>
        </p:nvSpPr>
        <p:spPr>
          <a:xfrm>
            <a:off x="922800" y="4155174"/>
            <a:ext cx="594187" cy="40927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r>
              <a:rPr lang="fr" sz="2099" dirty="0">
                <a:solidFill>
                  <a:schemeClr val="bg1"/>
                </a:solidFill>
                <a:latin typeface="+mj-lt"/>
                <a:cs typeface="Titillium WebRegular"/>
              </a:rPr>
              <a:t>2</a:t>
            </a:r>
          </a:p>
        </p:txBody>
      </p:sp>
      <p:sp>
        <p:nvSpPr>
          <p:cNvPr id="23" name="Rectangle 22">
            <a:extLst>
              <a:ext uri="{FF2B5EF4-FFF2-40B4-BE49-F238E27FC236}">
                <a16:creationId xmlns:a16="http://schemas.microsoft.com/office/drawing/2014/main" xmlns="" id="{202C89E5-0FDE-4489-9263-AFF74438F600}"/>
              </a:ext>
            </a:extLst>
          </p:cNvPr>
          <p:cNvSpPr/>
          <p:nvPr/>
        </p:nvSpPr>
        <p:spPr>
          <a:xfrm>
            <a:off x="922800" y="4971081"/>
            <a:ext cx="594187" cy="40927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r>
              <a:rPr lang="fr" sz="2099">
                <a:solidFill>
                  <a:schemeClr val="bg1"/>
                </a:solidFill>
                <a:latin typeface="+mj-lt"/>
                <a:cs typeface="Titillium WebRegular"/>
              </a:rPr>
              <a:t>3</a:t>
            </a:r>
          </a:p>
        </p:txBody>
      </p:sp>
      <p:sp>
        <p:nvSpPr>
          <p:cNvPr id="24" name="Text Placeholder 1">
            <a:extLst>
              <a:ext uri="{FF2B5EF4-FFF2-40B4-BE49-F238E27FC236}">
                <a16:creationId xmlns:a16="http://schemas.microsoft.com/office/drawing/2014/main" xmlns="" id="{8F25275E-D20B-4202-8B53-E9A279E9478A}"/>
              </a:ext>
            </a:extLst>
          </p:cNvPr>
          <p:cNvSpPr txBox="1">
            <a:spLocks/>
          </p:cNvSpPr>
          <p:nvPr/>
        </p:nvSpPr>
        <p:spPr>
          <a:xfrm>
            <a:off x="1516987" y="4873794"/>
            <a:ext cx="6915150" cy="420952"/>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pPr>
            <a:r>
              <a:rPr lang="fr" sz="2099" dirty="0">
                <a:solidFill>
                  <a:schemeClr val="tx2"/>
                </a:solidFill>
                <a:cs typeface="Calibri"/>
              </a:rPr>
              <a:t>Les mesures à envisager en cas de rupture de stock imminente. </a:t>
            </a:r>
          </a:p>
        </p:txBody>
      </p:sp>
      <p:pic>
        <p:nvPicPr>
          <p:cNvPr id="29" name="Picture 28">
            <a:extLst>
              <a:ext uri="{FF2B5EF4-FFF2-40B4-BE49-F238E27FC236}">
                <a16:creationId xmlns:a16="http://schemas.microsoft.com/office/drawing/2014/main" xmlns="" id="{7E9B7C7E-0A8A-494B-9F72-931E9603C440}"/>
              </a:ext>
            </a:extLst>
          </p:cNvPr>
          <p:cNvPicPr>
            <a:picLocks noChangeAspect="1"/>
          </p:cNvPicPr>
          <p:nvPr/>
        </p:nvPicPr>
        <p:blipFill rotWithShape="1">
          <a:blip r:embed="rId4">
            <a:extLst>
              <a:ext uri="{28A0092B-C50C-407E-A947-70E740481C1C}">
                <a14:useLocalDpi xmlns:a14="http://schemas.microsoft.com/office/drawing/2010/main" val="0"/>
              </a:ext>
            </a:extLst>
          </a:blip>
          <a:srcRect b="49972"/>
          <a:stretch/>
        </p:blipFill>
        <p:spPr>
          <a:xfrm>
            <a:off x="7447828" y="2041299"/>
            <a:ext cx="2251878" cy="4345293"/>
          </a:xfrm>
          <a:prstGeom prst="rect">
            <a:avLst/>
          </a:prstGeom>
        </p:spPr>
      </p:pic>
      <p:pic>
        <p:nvPicPr>
          <p:cNvPr id="4" name="Picture 3">
            <a:extLst>
              <a:ext uri="{FF2B5EF4-FFF2-40B4-BE49-F238E27FC236}">
                <a16:creationId xmlns:a16="http://schemas.microsoft.com/office/drawing/2014/main" xmlns="" id="{A8505BAD-AA35-443C-A0E0-F8D03EC2408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902384" y="1857375"/>
            <a:ext cx="2397125" cy="5000625"/>
          </a:xfrm>
          <a:prstGeom prst="rect">
            <a:avLst/>
          </a:prstGeom>
        </p:spPr>
      </p:pic>
      <p:pic>
        <p:nvPicPr>
          <p:cNvPr id="8" name="Picture 7">
            <a:extLst>
              <a:ext uri="{FF2B5EF4-FFF2-40B4-BE49-F238E27FC236}">
                <a16:creationId xmlns:a16="http://schemas.microsoft.com/office/drawing/2014/main" xmlns="" id="{6E8D5A9F-BE1E-4750-BBF9-32AE8E85750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2"/>
          <a:stretch/>
        </p:blipFill>
        <p:spPr>
          <a:xfrm>
            <a:off x="9723889" y="1435037"/>
            <a:ext cx="2357088" cy="5398711"/>
          </a:xfrm>
          <a:prstGeom prst="rect">
            <a:avLst/>
          </a:prstGeom>
        </p:spPr>
      </p:pic>
      <p:grpSp>
        <p:nvGrpSpPr>
          <p:cNvPr id="15" name="Group 14">
            <a:extLst>
              <a:ext uri="{FF2B5EF4-FFF2-40B4-BE49-F238E27FC236}">
                <a16:creationId xmlns:a16="http://schemas.microsoft.com/office/drawing/2014/main" xmlns="" id="{B48438F4-5D7C-4040-A86F-C0AB68EEFA94}"/>
              </a:ext>
            </a:extLst>
          </p:cNvPr>
          <p:cNvGrpSpPr/>
          <p:nvPr/>
        </p:nvGrpSpPr>
        <p:grpSpPr>
          <a:xfrm>
            <a:off x="-1" y="6287275"/>
            <a:ext cx="12192001" cy="623862"/>
            <a:chOff x="-19051" y="6233751"/>
            <a:chExt cx="12211051" cy="691356"/>
          </a:xfrm>
        </p:grpSpPr>
        <p:sp>
          <p:nvSpPr>
            <p:cNvPr id="17" name="Rectangle 16">
              <a:extLst>
                <a:ext uri="{FF2B5EF4-FFF2-40B4-BE49-F238E27FC236}">
                  <a16:creationId xmlns:a16="http://schemas.microsoft.com/office/drawing/2014/main" xmlns="" id="{9AB316E0-F68F-4894-B7E2-582372CDA733}"/>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9" name="Picture 18">
              <a:extLst>
                <a:ext uri="{FF2B5EF4-FFF2-40B4-BE49-F238E27FC236}">
                  <a16:creationId xmlns:a16="http://schemas.microsoft.com/office/drawing/2014/main" xmlns="" id="{60C09841-E7DF-4D85-9012-0242A13B747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21" name="Picture 20">
              <a:extLst>
                <a:ext uri="{FF2B5EF4-FFF2-40B4-BE49-F238E27FC236}">
                  <a16:creationId xmlns:a16="http://schemas.microsoft.com/office/drawing/2014/main" xmlns="" id="{9B683D4D-8DE3-421D-89A7-288BD658E96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25" name="Straight Connector 24">
              <a:extLst>
                <a:ext uri="{FF2B5EF4-FFF2-40B4-BE49-F238E27FC236}">
                  <a16:creationId xmlns:a16="http://schemas.microsoft.com/office/drawing/2014/main" xmlns="" id="{A88684A1-6522-40BA-A2AA-6F91F55BA6B9}"/>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40566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rotWithShape="1">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rcRect/>
          <a:stretch/>
        </p:blipFill>
        <p:spPr>
          <a:xfrm>
            <a:off x="2" y="0"/>
            <a:ext cx="12191998" cy="6858000"/>
          </a:xfrm>
        </p:spPr>
      </p:pic>
      <p:sp>
        <p:nvSpPr>
          <p:cNvPr id="5" name="Rectangle 4"/>
          <p:cNvSpPr/>
          <p:nvPr/>
        </p:nvSpPr>
        <p:spPr>
          <a:xfrm>
            <a:off x="6337300" y="0"/>
            <a:ext cx="5896511" cy="6818723"/>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7052957" y="2806657"/>
            <a:ext cx="4948440" cy="307113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Aujourd’hui, le directeur du PEV reçoit une alerte électronique émanant de ViVa qui signale l’imminence d’une rupture de stock de vaccins contre la rougeole dans l'entrepôt national de vaccins. </a:t>
            </a:r>
          </a:p>
          <a:p>
            <a:pPr marL="0" indent="0" rtl="0">
              <a:spcBef>
                <a:spcPts val="0"/>
              </a:spcBef>
              <a:buNone/>
              <a:defRPr/>
            </a:pPr>
            <a:endParaRPr lang="en-US" sz="2099" dirty="0">
              <a:solidFill>
                <a:schemeClr val="bg1">
                  <a:lumMod val="85000"/>
                </a:schemeClr>
              </a:solidFill>
              <a:ea typeface="Calibri"/>
              <a:cs typeface="Calibri"/>
            </a:endParaRPr>
          </a:p>
        </p:txBody>
      </p:sp>
      <p:sp>
        <p:nvSpPr>
          <p:cNvPr id="4" name="Title 3"/>
          <p:cNvSpPr>
            <a:spLocks noGrp="1"/>
          </p:cNvSpPr>
          <p:nvPr>
            <p:ph type="title"/>
          </p:nvPr>
        </p:nvSpPr>
        <p:spPr>
          <a:xfrm>
            <a:off x="7052957" y="1865722"/>
            <a:ext cx="4948440" cy="1143000"/>
          </a:xfrm>
        </p:spPr>
        <p:txBody>
          <a:bodyPr rtlCol="0">
            <a:normAutofit/>
          </a:bodyPr>
          <a:lstStyle/>
          <a:p>
            <a:pPr rtl="0"/>
            <a:r>
              <a:rPr lang="fr">
                <a:solidFill>
                  <a:srgbClr val="FFC000"/>
                </a:solidFill>
              </a:rPr>
              <a:t>Ministère de la santé</a:t>
            </a:r>
          </a:p>
        </p:txBody>
      </p:sp>
      <p:grpSp>
        <p:nvGrpSpPr>
          <p:cNvPr id="8" name="Group 7">
            <a:extLst>
              <a:ext uri="{FF2B5EF4-FFF2-40B4-BE49-F238E27FC236}">
                <a16:creationId xmlns:a16="http://schemas.microsoft.com/office/drawing/2014/main" xmlns="" id="{13CAB09E-45A1-4175-98FB-48814FB291BD}"/>
              </a:ext>
            </a:extLst>
          </p:cNvPr>
          <p:cNvGrpSpPr/>
          <p:nvPr/>
        </p:nvGrpSpPr>
        <p:grpSpPr>
          <a:xfrm>
            <a:off x="1854" y="6186283"/>
            <a:ext cx="12231957" cy="691356"/>
            <a:chOff x="-19051" y="6233751"/>
            <a:chExt cx="12211051" cy="691356"/>
          </a:xfrm>
        </p:grpSpPr>
        <p:sp>
          <p:nvSpPr>
            <p:cNvPr id="9" name="Rectangle 8">
              <a:extLst>
                <a:ext uri="{FF2B5EF4-FFF2-40B4-BE49-F238E27FC236}">
                  <a16:creationId xmlns:a16="http://schemas.microsoft.com/office/drawing/2014/main" xmlns="" id="{8C02F060-0D2C-41BC-9E42-8622FFB13EA7}"/>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1" name="Picture 10">
              <a:extLst>
                <a:ext uri="{FF2B5EF4-FFF2-40B4-BE49-F238E27FC236}">
                  <a16:creationId xmlns:a16="http://schemas.microsoft.com/office/drawing/2014/main" xmlns="" id="{46E6EF36-766A-452D-9698-C0DB2B42FDB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12" name="Picture 11">
              <a:extLst>
                <a:ext uri="{FF2B5EF4-FFF2-40B4-BE49-F238E27FC236}">
                  <a16:creationId xmlns:a16="http://schemas.microsoft.com/office/drawing/2014/main" xmlns="" id="{40694352-2A32-47FC-B0D8-36BD8AA5983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13" name="Straight Connector 12">
              <a:extLst>
                <a:ext uri="{FF2B5EF4-FFF2-40B4-BE49-F238E27FC236}">
                  <a16:creationId xmlns:a16="http://schemas.microsoft.com/office/drawing/2014/main" xmlns="" id="{50407999-3A42-4B71-8942-90115A48E9A9}"/>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8478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rotWithShape="1">
          <a:blip r:embed="rId4">
            <a:extLst>
              <a:ext uri="{BEBA8EAE-BF5A-486C-A8C5-ECC9F3942E4B}">
                <a14:imgProps xmlns:a14="http://schemas.microsoft.com/office/drawing/2010/main">
                  <a14:imgLayer r:embed="rId5">
                    <a14:imgEffect>
                      <a14:artisticPastelsSmooth/>
                    </a14:imgEffect>
                    <a14:imgEffect>
                      <a14:saturation sat="0"/>
                    </a14:imgEffect>
                    <a14:imgEffect>
                      <a14:brightnessContrast bright="22000"/>
                    </a14:imgEffect>
                  </a14:imgLayer>
                </a14:imgProps>
              </a:ext>
              <a:ext uri="{28A0092B-C50C-407E-A947-70E740481C1C}">
                <a14:useLocalDpi xmlns:a14="http://schemas.microsoft.com/office/drawing/2010/main"/>
              </a:ext>
            </a:extLst>
          </a:blip>
          <a:srcRect/>
          <a:stretch/>
        </p:blipFill>
        <p:spPr>
          <a:xfrm>
            <a:off x="2" y="0"/>
            <a:ext cx="12191998" cy="6858000"/>
          </a:xfrm>
        </p:spPr>
      </p:pic>
      <p:sp>
        <p:nvSpPr>
          <p:cNvPr id="5" name="Rectangle 4"/>
          <p:cNvSpPr/>
          <p:nvPr/>
        </p:nvSpPr>
        <p:spPr>
          <a:xfrm>
            <a:off x="6337300" y="-39277"/>
            <a:ext cx="5896511"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7052957" y="1780268"/>
            <a:ext cx="4948440" cy="307113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Le message se présente comme suit :</a:t>
            </a:r>
          </a:p>
          <a:p>
            <a:pPr marL="0" indent="0" rtl="0">
              <a:spcBef>
                <a:spcPts val="0"/>
              </a:spcBef>
              <a:buNone/>
              <a:defRPr/>
            </a:pPr>
            <a:endParaRPr lang="en-US" sz="2099" dirty="0">
              <a:solidFill>
                <a:schemeClr val="bg1">
                  <a:lumMod val="85000"/>
                </a:schemeClr>
              </a:solidFill>
              <a:ea typeface="Calibri"/>
              <a:cs typeface="Calibri"/>
            </a:endParaRPr>
          </a:p>
        </p:txBody>
      </p:sp>
      <p:sp>
        <p:nvSpPr>
          <p:cNvPr id="4" name="Title 3"/>
          <p:cNvSpPr>
            <a:spLocks noGrp="1"/>
          </p:cNvSpPr>
          <p:nvPr>
            <p:ph type="title"/>
          </p:nvPr>
        </p:nvSpPr>
        <p:spPr>
          <a:xfrm>
            <a:off x="7052957" y="722723"/>
            <a:ext cx="4948440" cy="1143000"/>
          </a:xfrm>
        </p:spPr>
        <p:txBody>
          <a:bodyPr rtlCol="0">
            <a:normAutofit/>
          </a:bodyPr>
          <a:lstStyle/>
          <a:p>
            <a:pPr rtl="0"/>
            <a:r>
              <a:rPr lang="fr">
                <a:solidFill>
                  <a:srgbClr val="FFC000"/>
                </a:solidFill>
              </a:rPr>
              <a:t>Ministère de la santé</a:t>
            </a:r>
          </a:p>
        </p:txBody>
      </p:sp>
      <p:sp>
        <p:nvSpPr>
          <p:cNvPr id="14" name="Text Placeholder 7">
            <a:extLst>
              <a:ext uri="{FF2B5EF4-FFF2-40B4-BE49-F238E27FC236}">
                <a16:creationId xmlns:a16="http://schemas.microsoft.com/office/drawing/2014/main" xmlns="" id="{CBA5C44A-DBAC-467E-8413-736DF72AD8AF}"/>
              </a:ext>
            </a:extLst>
          </p:cNvPr>
          <p:cNvSpPr txBox="1">
            <a:spLocks/>
          </p:cNvSpPr>
          <p:nvPr/>
        </p:nvSpPr>
        <p:spPr>
          <a:xfrm>
            <a:off x="7157768" y="2450051"/>
            <a:ext cx="4119832" cy="1826673"/>
          </a:xfrm>
          <a:prstGeom prst="rect">
            <a:avLst/>
          </a:prstGeom>
          <a:solidFill>
            <a:schemeClr val="bg2">
              <a:alpha val="67000"/>
            </a:schemeClr>
          </a:solidFill>
          <a:ln>
            <a:solidFill>
              <a:srgbClr val="FF0000"/>
            </a:solidFill>
          </a:ln>
          <a:effectLst>
            <a:glow rad="139700">
              <a:schemeClr val="accent1">
                <a:satMod val="175000"/>
                <a:alpha val="40000"/>
              </a:schemeClr>
            </a:glow>
          </a:effectLst>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pPr rtl="0">
              <a:buClr>
                <a:srgbClr val="373545"/>
              </a:buClr>
            </a:pPr>
            <a:r>
              <a:rPr lang="fr">
                <a:solidFill>
                  <a:srgbClr val="FF0000"/>
                </a:solidFill>
                <a:latin typeface="Arial" panose="020B0604020202020204" pitchFamily="34" charset="0"/>
                <a:cs typeface="Arial" panose="020B0604020202020204" pitchFamily="34" charset="0"/>
              </a:rPr>
              <a:t>Rougeole : </a:t>
            </a:r>
          </a:p>
          <a:p>
            <a:pPr rtl="0">
              <a:buClr>
                <a:srgbClr val="373545"/>
              </a:buClr>
            </a:pPr>
            <a:r>
              <a:rPr lang="fr">
                <a:solidFill>
                  <a:srgbClr val="FF0000"/>
                </a:solidFill>
                <a:latin typeface="Arial" panose="020B0604020202020204" pitchFamily="34" charset="0"/>
                <a:cs typeface="Arial" panose="020B0604020202020204" pitchFamily="34" charset="0"/>
              </a:rPr>
              <a:t>Une rupture de stock est imminente. Les commandes confirmées ne seront pas suffisantes pour remédier à la situation. Veuillez passer une nouvelle commande dans les plus brefs délais.</a:t>
            </a:r>
          </a:p>
        </p:txBody>
      </p:sp>
      <p:pic>
        <p:nvPicPr>
          <p:cNvPr id="3" name="Picture 2">
            <a:extLst>
              <a:ext uri="{FF2B5EF4-FFF2-40B4-BE49-F238E27FC236}">
                <a16:creationId xmlns:a16="http://schemas.microsoft.com/office/drawing/2014/main" xmlns="" id="{36490275-FCA5-40BE-A458-2DE3F1BC867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 y="-39278"/>
            <a:ext cx="6337300" cy="6897277"/>
          </a:xfrm>
          <a:prstGeom prst="rect">
            <a:avLst/>
          </a:prstGeom>
        </p:spPr>
      </p:pic>
      <p:grpSp>
        <p:nvGrpSpPr>
          <p:cNvPr id="9" name="Group 8">
            <a:extLst>
              <a:ext uri="{FF2B5EF4-FFF2-40B4-BE49-F238E27FC236}">
                <a16:creationId xmlns:a16="http://schemas.microsoft.com/office/drawing/2014/main" xmlns="" id="{F15F8D90-5CE7-4E1A-965E-3372CCEAC295}"/>
              </a:ext>
            </a:extLst>
          </p:cNvPr>
          <p:cNvGrpSpPr/>
          <p:nvPr/>
        </p:nvGrpSpPr>
        <p:grpSpPr>
          <a:xfrm>
            <a:off x="1854" y="6205920"/>
            <a:ext cx="12211051" cy="691356"/>
            <a:chOff x="-19051" y="6233751"/>
            <a:chExt cx="12211051" cy="691356"/>
          </a:xfrm>
        </p:grpSpPr>
        <p:sp>
          <p:nvSpPr>
            <p:cNvPr id="11" name="Rectangle 10">
              <a:extLst>
                <a:ext uri="{FF2B5EF4-FFF2-40B4-BE49-F238E27FC236}">
                  <a16:creationId xmlns:a16="http://schemas.microsoft.com/office/drawing/2014/main" xmlns="" id="{7D02BA8B-D9FF-498F-B16D-34E75E4860D3}"/>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2" name="Picture 11">
              <a:extLst>
                <a:ext uri="{FF2B5EF4-FFF2-40B4-BE49-F238E27FC236}">
                  <a16:creationId xmlns:a16="http://schemas.microsoft.com/office/drawing/2014/main" xmlns="" id="{36D168AF-E747-4F4E-BE21-1CE1D51DDEB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13" name="Picture 12">
              <a:extLst>
                <a:ext uri="{FF2B5EF4-FFF2-40B4-BE49-F238E27FC236}">
                  <a16:creationId xmlns:a16="http://schemas.microsoft.com/office/drawing/2014/main" xmlns="" id="{5DB4D2CF-5D7C-475B-906D-ADDF5901A64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15" name="Straight Connector 14">
              <a:extLst>
                <a:ext uri="{FF2B5EF4-FFF2-40B4-BE49-F238E27FC236}">
                  <a16:creationId xmlns:a16="http://schemas.microsoft.com/office/drawing/2014/main" xmlns="" id="{3E892EF6-2F42-42F8-9118-8BDF5B9B239E}"/>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83661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tretch>
            <a:fillRect/>
          </a:stretch>
        </p:blipFill>
        <p:spPr>
          <a:xfrm>
            <a:off x="0" y="0"/>
            <a:ext cx="12306300" cy="6858000"/>
          </a:xfrm>
        </p:spPr>
      </p:pic>
      <p:sp>
        <p:nvSpPr>
          <p:cNvPr id="5" name="Rectangle 4"/>
          <p:cNvSpPr/>
          <p:nvPr/>
        </p:nvSpPr>
        <p:spPr>
          <a:xfrm>
            <a:off x="0" y="0"/>
            <a:ext cx="6239411"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435864" y="2735038"/>
            <a:ext cx="5422900" cy="119546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L’agente responsable de la chaîne du froid voit le changement du niveau stock de vaccins contre la rougeole dans ViVa (vue d’ensemble).</a:t>
            </a: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sp>
        <p:nvSpPr>
          <p:cNvPr id="7" name="TextBox 6"/>
          <p:cNvSpPr txBox="1"/>
          <p:nvPr/>
        </p:nvSpPr>
        <p:spPr>
          <a:xfrm>
            <a:off x="0" y="-1"/>
            <a:ext cx="5858764" cy="423423"/>
          </a:xfrm>
          <a:prstGeom prst="rect">
            <a:avLst/>
          </a:prstGeom>
          <a:solidFill>
            <a:srgbClr val="00B0F0"/>
          </a:solidFill>
        </p:spPr>
        <p:txBody>
          <a:bodyPr wrap="square" lIns="121891" tIns="60945" rIns="121891" bIns="60945" rtlCol="0">
            <a:noAutofit/>
          </a:bodyPr>
          <a:lstStyle/>
          <a:p>
            <a:pPr algn="ctr" rtl="0"/>
            <a:r>
              <a:rPr lang="fr" sz="2099" b="1" dirty="0">
                <a:solidFill>
                  <a:schemeClr val="bg1"/>
                </a:solidFill>
                <a:latin typeface="+mj-lt"/>
                <a:cs typeface="Titillium WebRegular"/>
              </a:rPr>
              <a:t>ViVa Country : Utilisateur de la plateforme</a:t>
            </a:r>
          </a:p>
        </p:txBody>
      </p:sp>
      <p:sp>
        <p:nvSpPr>
          <p:cNvPr id="4" name="Title 3"/>
          <p:cNvSpPr>
            <a:spLocks noGrp="1"/>
          </p:cNvSpPr>
          <p:nvPr>
            <p:ph type="title"/>
          </p:nvPr>
        </p:nvSpPr>
        <p:spPr>
          <a:xfrm>
            <a:off x="435864" y="1592038"/>
            <a:ext cx="4948440" cy="1143000"/>
          </a:xfrm>
        </p:spPr>
        <p:txBody>
          <a:bodyPr rtlCol="0">
            <a:normAutofit fontScale="90000"/>
          </a:bodyPr>
          <a:lstStyle/>
          <a:p>
            <a:pPr rtl="0"/>
            <a:r>
              <a:rPr lang="fr">
                <a:solidFill>
                  <a:srgbClr val="FFC000"/>
                </a:solidFill>
              </a:rPr>
              <a:t>Entrepôt national de vaccins</a:t>
            </a:r>
          </a:p>
        </p:txBody>
      </p:sp>
      <p:pic>
        <p:nvPicPr>
          <p:cNvPr id="3" name="Picture 2">
            <a:extLst>
              <a:ext uri="{FF2B5EF4-FFF2-40B4-BE49-F238E27FC236}">
                <a16:creationId xmlns:a16="http://schemas.microsoft.com/office/drawing/2014/main" xmlns="" id="{0D57DE2F-4305-42A8-9FDE-1C8CC19D07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596723" y="3429000"/>
            <a:ext cx="3871037" cy="31815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a:extLst>
              <a:ext uri="{FF2B5EF4-FFF2-40B4-BE49-F238E27FC236}">
                <a16:creationId xmlns:a16="http://schemas.microsoft.com/office/drawing/2014/main" xmlns="" id="{09468852-0051-44E8-BD52-7E06A780F0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33342" y="3574825"/>
            <a:ext cx="3563183" cy="234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Text Placeholder 1">
            <a:extLst>
              <a:ext uri="{FF2B5EF4-FFF2-40B4-BE49-F238E27FC236}">
                <a16:creationId xmlns:a16="http://schemas.microsoft.com/office/drawing/2014/main" xmlns="" id="{33E2966A-1131-429B-AAD2-1CAD57C2EBC6}"/>
              </a:ext>
            </a:extLst>
          </p:cNvPr>
          <p:cNvSpPr txBox="1">
            <a:spLocks/>
          </p:cNvSpPr>
          <p:nvPr/>
        </p:nvSpPr>
        <p:spPr>
          <a:xfrm>
            <a:off x="435864" y="4132258"/>
            <a:ext cx="5422900" cy="126199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00">
                <a:solidFill>
                  <a:schemeClr val="bg1"/>
                </a:solidFill>
              </a:rPr>
              <a:t>Elle clique aussitôt sur le niveau du stock pour obtenir plus d’informations.</a:t>
            </a:r>
          </a:p>
          <a:p>
            <a:pPr marL="0" indent="0" rtl="0">
              <a:spcBef>
                <a:spcPts val="0"/>
              </a:spcBef>
              <a:buNone/>
              <a:defRPr/>
            </a:pPr>
            <a:endParaRPr lang="en-US" sz="2000" dirty="0">
              <a:solidFill>
                <a:schemeClr val="bg1"/>
              </a:solidFill>
            </a:endParaRPr>
          </a:p>
          <a:p>
            <a:pPr marL="0" indent="0" rtl="0">
              <a:spcBef>
                <a:spcPts val="0"/>
              </a:spcBef>
              <a:buNone/>
              <a:defRPr/>
            </a:pPr>
            <a:endParaRPr lang="en-US" sz="2000" dirty="0">
              <a:solidFill>
                <a:schemeClr val="bg1"/>
              </a:solidFill>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grpSp>
        <p:nvGrpSpPr>
          <p:cNvPr id="11" name="Group 10">
            <a:extLst>
              <a:ext uri="{FF2B5EF4-FFF2-40B4-BE49-F238E27FC236}">
                <a16:creationId xmlns:a16="http://schemas.microsoft.com/office/drawing/2014/main" xmlns="" id="{8AE55B31-5A27-4BDF-B6BF-477786667B60}"/>
              </a:ext>
            </a:extLst>
          </p:cNvPr>
          <p:cNvGrpSpPr/>
          <p:nvPr/>
        </p:nvGrpSpPr>
        <p:grpSpPr>
          <a:xfrm>
            <a:off x="0" y="6175631"/>
            <a:ext cx="12306300" cy="691356"/>
            <a:chOff x="-19051" y="6233751"/>
            <a:chExt cx="12211051" cy="691356"/>
          </a:xfrm>
        </p:grpSpPr>
        <p:sp>
          <p:nvSpPr>
            <p:cNvPr id="14" name="Rectangle 13">
              <a:extLst>
                <a:ext uri="{FF2B5EF4-FFF2-40B4-BE49-F238E27FC236}">
                  <a16:creationId xmlns:a16="http://schemas.microsoft.com/office/drawing/2014/main" xmlns="" id="{62BB4536-8017-48BC-A029-876F31BCBEE9}"/>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5" name="Picture 14">
              <a:extLst>
                <a:ext uri="{FF2B5EF4-FFF2-40B4-BE49-F238E27FC236}">
                  <a16:creationId xmlns:a16="http://schemas.microsoft.com/office/drawing/2014/main" xmlns="" id="{9E259EAB-DD16-49BF-A716-CB1423EA552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16" name="Picture 15">
              <a:extLst>
                <a:ext uri="{FF2B5EF4-FFF2-40B4-BE49-F238E27FC236}">
                  <a16:creationId xmlns:a16="http://schemas.microsoft.com/office/drawing/2014/main" xmlns="" id="{D65ECB95-CE9E-459F-985F-EBDCA1C75CAA}"/>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17" name="Straight Connector 16">
              <a:extLst>
                <a:ext uri="{FF2B5EF4-FFF2-40B4-BE49-F238E27FC236}">
                  <a16:creationId xmlns:a16="http://schemas.microsoft.com/office/drawing/2014/main" xmlns="" id="{E320443E-8F61-4B62-9E04-FCBF5CBEB45B}"/>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pic>
        <p:nvPicPr>
          <p:cNvPr id="18" name="Picture 17">
            <a:extLst>
              <a:ext uri="{FF2B5EF4-FFF2-40B4-BE49-F238E27FC236}">
                <a16:creationId xmlns:a16="http://schemas.microsoft.com/office/drawing/2014/main" xmlns="" id="{A7A72DE9-87CC-448A-9C53-E4C536AAA44F}"/>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b="31406"/>
          <a:stretch/>
        </p:blipFill>
        <p:spPr>
          <a:xfrm flipH="1">
            <a:off x="8211778" y="3283520"/>
            <a:ext cx="2309955" cy="3002173"/>
          </a:xfrm>
          <a:prstGeom prst="rect">
            <a:avLst/>
          </a:prstGeom>
        </p:spPr>
      </p:pic>
    </p:spTree>
    <p:custDataLst>
      <p:tags r:id="rId1"/>
    </p:custDataLst>
    <p:extLst>
      <p:ext uri="{BB962C8B-B14F-4D97-AF65-F5344CB8AC3E}">
        <p14:creationId xmlns:p14="http://schemas.microsoft.com/office/powerpoint/2010/main" val="130269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Rectangle 8"/>
          <p:cNvSpPr/>
          <p:nvPr/>
        </p:nvSpPr>
        <p:spPr>
          <a:xfrm>
            <a:off x="2" y="2232162"/>
            <a:ext cx="534049" cy="28316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latin typeface="Titillium Web" panose="00000500000000000000" pitchFamily="2" charset="0"/>
              <a:cs typeface="Titillium WebRegular"/>
            </a:endParaRPr>
          </a:p>
        </p:txBody>
      </p:sp>
      <p:sp>
        <p:nvSpPr>
          <p:cNvPr id="10" name="Content Placeholder 3"/>
          <p:cNvSpPr txBox="1">
            <a:spLocks/>
          </p:cNvSpPr>
          <p:nvPr/>
        </p:nvSpPr>
        <p:spPr>
          <a:xfrm>
            <a:off x="1005840" y="2083749"/>
            <a:ext cx="3547110" cy="461723"/>
          </a:xfrm>
          <a:prstGeom prst="rect">
            <a:avLst/>
          </a:prstGeom>
        </p:spPr>
        <p:txBody>
          <a:bodyPr vert="horz" lIns="121891" tIns="60945" rIns="121891" bIns="60945" rtlCol="0">
            <a:noAutofit/>
          </a:bodyPr>
          <a:lstStyle>
            <a:lvl1pPr marL="457326" indent="-457326" algn="l" defTabSz="609768" rtl="0" eaLnBrk="1" latinLnBrk="0" hangingPunct="1">
              <a:spcBef>
                <a:spcPct val="20000"/>
              </a:spcBef>
              <a:buFont typeface="Arial"/>
              <a:buChar char="•"/>
              <a:defRPr sz="2700" kern="1200">
                <a:solidFill>
                  <a:schemeClr val="accent2"/>
                </a:solidFill>
                <a:latin typeface="+mn-lt"/>
                <a:ea typeface="+mn-ea"/>
                <a:cs typeface="+mn-cs"/>
              </a:defRPr>
            </a:lvl1pPr>
            <a:lvl2pPr marL="990872" indent="-381105" algn="l" defTabSz="609768" rtl="0" eaLnBrk="1" latinLnBrk="0" hangingPunct="1">
              <a:spcBef>
                <a:spcPct val="20000"/>
              </a:spcBef>
              <a:buFont typeface="Arial"/>
              <a:buChar char="–"/>
              <a:defRPr sz="2400" kern="1200">
                <a:solidFill>
                  <a:schemeClr val="accent2"/>
                </a:solidFill>
                <a:latin typeface="+mn-lt"/>
                <a:ea typeface="+mn-ea"/>
                <a:cs typeface="+mn-cs"/>
              </a:defRPr>
            </a:lvl2pPr>
            <a:lvl3pPr marL="1524419" indent="-304884" algn="l" defTabSz="609768" rtl="0" eaLnBrk="1" latinLnBrk="0" hangingPunct="1">
              <a:spcBef>
                <a:spcPct val="20000"/>
              </a:spcBef>
              <a:buFont typeface="Arial"/>
              <a:buChar char="•"/>
              <a:defRPr sz="2100" kern="1200">
                <a:solidFill>
                  <a:schemeClr val="accent2"/>
                </a:solidFill>
                <a:latin typeface="+mn-lt"/>
                <a:ea typeface="+mn-ea"/>
                <a:cs typeface="+mn-cs"/>
              </a:defRPr>
            </a:lvl3pPr>
            <a:lvl4pPr marL="2134187" indent="-304884" algn="l" defTabSz="609768" rtl="0" eaLnBrk="1" latinLnBrk="0" hangingPunct="1">
              <a:spcBef>
                <a:spcPct val="20000"/>
              </a:spcBef>
              <a:buFont typeface="Arial"/>
              <a:buChar char="–"/>
              <a:defRPr sz="1900" kern="1200">
                <a:solidFill>
                  <a:schemeClr val="accent2"/>
                </a:solidFill>
                <a:latin typeface="+mn-lt"/>
                <a:ea typeface="+mn-ea"/>
                <a:cs typeface="+mn-cs"/>
              </a:defRPr>
            </a:lvl4pPr>
            <a:lvl5pPr marL="2743954" indent="-304884" algn="l" defTabSz="609768" rtl="0" eaLnBrk="1" latinLnBrk="0" hangingPunct="1">
              <a:spcBef>
                <a:spcPct val="20000"/>
              </a:spcBef>
              <a:buFont typeface="Arial"/>
              <a:buChar char="»"/>
              <a:defRPr sz="1900" kern="1200">
                <a:solidFill>
                  <a:schemeClr val="accent2"/>
                </a:solidFill>
                <a:latin typeface="+mn-lt"/>
                <a:ea typeface="+mn-ea"/>
                <a:cs typeface="+mn-c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rtl="0">
              <a:buNone/>
            </a:pPr>
            <a:r>
              <a:rPr lang="fr" sz="2099">
                <a:solidFill>
                  <a:srgbClr val="00B0F0"/>
                </a:solidFill>
                <a:latin typeface="+mj-lt"/>
                <a:cs typeface="Titillium WebSemiBold"/>
              </a:rPr>
              <a:t>Comprendre la plateforme</a:t>
            </a:r>
          </a:p>
        </p:txBody>
      </p:sp>
      <p:sp>
        <p:nvSpPr>
          <p:cNvPr id="4" name="Slide Number Placeholder 3"/>
          <p:cNvSpPr>
            <a:spLocks noGrp="1"/>
          </p:cNvSpPr>
          <p:nvPr>
            <p:ph type="sldNum" sz="quarter" idx="11"/>
          </p:nvPr>
        </p:nvSpPr>
        <p:spPr/>
        <p:txBody>
          <a:bodyPr rtlCol="0"/>
          <a:lstStyle/>
          <a:p>
            <a:pPr rtl="0"/>
            <a:fld id="{2760AF0F-E753-4DD9-B8E5-577C039A067C}" type="slidenum">
              <a:rPr lang="en-JM" smtClean="0"/>
              <a:t>7</a:t>
            </a:fld>
            <a:endParaRPr lang="en-JM" dirty="0"/>
          </a:p>
        </p:txBody>
      </p:sp>
      <p:sp>
        <p:nvSpPr>
          <p:cNvPr id="13" name="TextBox 12"/>
          <p:cNvSpPr txBox="1"/>
          <p:nvPr/>
        </p:nvSpPr>
        <p:spPr>
          <a:xfrm>
            <a:off x="1049620" y="3517562"/>
            <a:ext cx="7006660" cy="554076"/>
          </a:xfrm>
          <a:prstGeom prst="rect">
            <a:avLst/>
          </a:prstGeom>
        </p:spPr>
        <p:txBody>
          <a:bodyPr vert="horz" lIns="91440" tIns="45720" rIns="91440" bIns="45720" rtlCol="0" anchor="ctr">
            <a:noAutofit/>
          </a:bodyPr>
          <a:lstStyle>
            <a:lvl1pPr>
              <a:spcBef>
                <a:spcPct val="0"/>
              </a:spcBef>
              <a:buNone/>
              <a:defRPr lang="en-US" sz="3200" b="1" i="0" dirty="0">
                <a:solidFill>
                  <a:schemeClr val="accent3"/>
                </a:solidFill>
                <a:latin typeface="+mj-lt"/>
                <a:ea typeface="Titillium Web"/>
                <a:cs typeface="Titillium WebLight"/>
              </a:defRPr>
            </a:lvl1pPr>
          </a:lstStyle>
          <a:p>
            <a:pPr rtl="0"/>
            <a:r>
              <a:rPr lang="fr" sz="3700" dirty="0">
                <a:solidFill>
                  <a:schemeClr val="bg1"/>
                </a:solidFill>
              </a:rPr>
              <a:t>Que signifient-elles ?</a:t>
            </a:r>
          </a:p>
        </p:txBody>
      </p:sp>
      <p:sp>
        <p:nvSpPr>
          <p:cNvPr id="3" name="Title 2"/>
          <p:cNvSpPr>
            <a:spLocks noGrp="1"/>
          </p:cNvSpPr>
          <p:nvPr>
            <p:ph type="title"/>
          </p:nvPr>
        </p:nvSpPr>
        <p:spPr>
          <a:xfrm>
            <a:off x="1005840" y="2482382"/>
            <a:ext cx="10412618" cy="1143000"/>
          </a:xfrm>
        </p:spPr>
        <p:txBody>
          <a:bodyPr rtlCol="0">
            <a:normAutofit fontScale="90000"/>
          </a:bodyPr>
          <a:lstStyle/>
          <a:p>
            <a:pPr rtl="0"/>
            <a:r>
              <a:rPr lang="fr" dirty="0">
                <a:solidFill>
                  <a:srgbClr val="FF0000"/>
                </a:solidFill>
              </a:rPr>
              <a:t>ALERTES ROUGES </a:t>
            </a:r>
            <a:r>
              <a:rPr lang="fr" dirty="0" smtClean="0">
                <a:solidFill>
                  <a:srgbClr val="FF0000"/>
                </a:solidFill>
              </a:rPr>
              <a:t/>
            </a:r>
            <a:br>
              <a:rPr lang="fr" dirty="0" smtClean="0">
                <a:solidFill>
                  <a:srgbClr val="FF0000"/>
                </a:solidFill>
              </a:rPr>
            </a:br>
            <a:r>
              <a:rPr lang="fr" dirty="0" smtClean="0">
                <a:solidFill>
                  <a:srgbClr val="FF0000"/>
                </a:solidFill>
              </a:rPr>
              <a:t>dans </a:t>
            </a:r>
            <a:r>
              <a:rPr lang="fr" dirty="0">
                <a:solidFill>
                  <a:srgbClr val="FF0000"/>
                </a:solidFill>
              </a:rPr>
              <a:t>ViVa</a:t>
            </a:r>
            <a:endParaRPr lang="en-US" dirty="0">
              <a:solidFill>
                <a:srgbClr val="FF0000"/>
              </a:solidFill>
            </a:endParaRPr>
          </a:p>
        </p:txBody>
      </p:sp>
      <p:grpSp>
        <p:nvGrpSpPr>
          <p:cNvPr id="11" name="Group 10">
            <a:extLst>
              <a:ext uri="{FF2B5EF4-FFF2-40B4-BE49-F238E27FC236}">
                <a16:creationId xmlns:a16="http://schemas.microsoft.com/office/drawing/2014/main" xmlns="" id="{669744C8-6DE9-483E-A811-72C39D3ACDD4}"/>
              </a:ext>
            </a:extLst>
          </p:cNvPr>
          <p:cNvGrpSpPr/>
          <p:nvPr/>
        </p:nvGrpSpPr>
        <p:grpSpPr>
          <a:xfrm>
            <a:off x="1" y="6231459"/>
            <a:ext cx="12192000" cy="623862"/>
            <a:chOff x="-19051" y="6233751"/>
            <a:chExt cx="12211051" cy="691356"/>
          </a:xfrm>
        </p:grpSpPr>
        <p:sp>
          <p:nvSpPr>
            <p:cNvPr id="12" name="Rectangle 11">
              <a:extLst>
                <a:ext uri="{FF2B5EF4-FFF2-40B4-BE49-F238E27FC236}">
                  <a16:creationId xmlns:a16="http://schemas.microsoft.com/office/drawing/2014/main" xmlns="" id="{2992AD23-FCCD-452B-85D3-A95783803A0B}"/>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4" name="Picture 13">
              <a:extLst>
                <a:ext uri="{FF2B5EF4-FFF2-40B4-BE49-F238E27FC236}">
                  <a16:creationId xmlns:a16="http://schemas.microsoft.com/office/drawing/2014/main" xmlns="" id="{735B4829-C4FB-4C0E-91F7-50E798F0A51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15" name="Picture 14">
              <a:extLst>
                <a:ext uri="{FF2B5EF4-FFF2-40B4-BE49-F238E27FC236}">
                  <a16:creationId xmlns:a16="http://schemas.microsoft.com/office/drawing/2014/main" xmlns="" id="{F984A28E-15E3-4E54-AF88-4776054B36C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16" name="Straight Connector 15">
              <a:extLst>
                <a:ext uri="{FF2B5EF4-FFF2-40B4-BE49-F238E27FC236}">
                  <a16:creationId xmlns:a16="http://schemas.microsoft.com/office/drawing/2014/main" xmlns="" id="{6E857182-A5B9-4E28-A242-092C2F5EB117}"/>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pic>
        <p:nvPicPr>
          <p:cNvPr id="17" name="Picture 16">
            <a:extLst>
              <a:ext uri="{FF2B5EF4-FFF2-40B4-BE49-F238E27FC236}">
                <a16:creationId xmlns:a16="http://schemas.microsoft.com/office/drawing/2014/main" xmlns="" id="{D701DAB8-A18B-4C56-84E5-6A18A76FF0A4}"/>
              </a:ext>
            </a:extLst>
          </p:cNvPr>
          <p:cNvPicPr>
            <a:picLocks noChangeAspect="1"/>
          </p:cNvPicPr>
          <p:nvPr/>
        </p:nvPicPr>
        <p:blipFill rotWithShape="1">
          <a:blip r:embed="rId6">
            <a:extLst>
              <a:ext uri="{28A0092B-C50C-407E-A947-70E740481C1C}">
                <a14:useLocalDpi xmlns:a14="http://schemas.microsoft.com/office/drawing/2010/main" val="0"/>
              </a:ext>
            </a:extLst>
          </a:blip>
          <a:srcRect r="-7206" b="40570"/>
          <a:stretch/>
        </p:blipFill>
        <p:spPr>
          <a:xfrm>
            <a:off x="5079856" y="983469"/>
            <a:ext cx="4483582" cy="5347307"/>
          </a:xfrm>
          <a:prstGeom prst="rect">
            <a:avLst/>
          </a:prstGeom>
        </p:spPr>
      </p:pic>
    </p:spTree>
    <p:custDataLst>
      <p:tags r:id="rId1"/>
    </p:custDataLst>
    <p:extLst>
      <p:ext uri="{BB962C8B-B14F-4D97-AF65-F5344CB8AC3E}">
        <p14:creationId xmlns:p14="http://schemas.microsoft.com/office/powerpoint/2010/main" val="79780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8</a:t>
            </a:fld>
            <a:endParaRPr lang="en-JM" dirty="0"/>
          </a:p>
        </p:txBody>
      </p:sp>
      <p:sp>
        <p:nvSpPr>
          <p:cNvPr id="9" name="Text Placeholder 1"/>
          <p:cNvSpPr txBox="1">
            <a:spLocks/>
          </p:cNvSpPr>
          <p:nvPr/>
        </p:nvSpPr>
        <p:spPr>
          <a:xfrm>
            <a:off x="8343900" y="1790700"/>
            <a:ext cx="3600450" cy="4467225"/>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Sur la plateforme ViVa, une alerte rouge indique une rupture de stock ou une rupture de stock imminente.</a:t>
            </a:r>
          </a:p>
          <a:p>
            <a:pPr marL="0" indent="0" rtl="0">
              <a:spcBef>
                <a:spcPts val="0"/>
              </a:spcBef>
              <a:buNone/>
              <a:defRPr/>
            </a:pPr>
            <a:endParaRPr lang="en-US" sz="1800" dirty="0">
              <a:solidFill>
                <a:schemeClr val="bg1"/>
              </a:solidFill>
              <a:ea typeface="Calibri"/>
            </a:endParaRPr>
          </a:p>
          <a:p>
            <a:pPr marL="0" indent="0" rtl="0">
              <a:spcBef>
                <a:spcPts val="0"/>
              </a:spcBef>
              <a:buNone/>
              <a:defRPr/>
            </a:pPr>
            <a:r>
              <a:rPr lang="fr" sz="1800">
                <a:solidFill>
                  <a:schemeClr val="bg1"/>
                </a:solidFill>
                <a:ea typeface="Calibri"/>
              </a:rPr>
              <a:t>Examinons-en les raisons.</a:t>
            </a:r>
            <a:endParaRPr lang="en-JM" sz="1800" dirty="0">
              <a:solidFill>
                <a:schemeClr val="bg1"/>
              </a:solidFill>
              <a:ea typeface="Calibri"/>
            </a:endParaRPr>
          </a:p>
        </p:txBody>
      </p:sp>
      <p:pic>
        <p:nvPicPr>
          <p:cNvPr id="19" name="Picture 18">
            <a:extLst>
              <a:ext uri="{FF2B5EF4-FFF2-40B4-BE49-F238E27FC236}">
                <a16:creationId xmlns:a16="http://schemas.microsoft.com/office/drawing/2014/main" xmlns="" id="{BBDE7F61-B7DE-4EBC-B6C8-1207F096D6B6}"/>
              </a:ext>
            </a:extLst>
          </p:cNvPr>
          <p:cNvPicPr>
            <a:picLocks noChangeAspect="1"/>
          </p:cNvPicPr>
          <p:nvPr/>
        </p:nvPicPr>
        <p:blipFill rotWithShape="1">
          <a:blip r:embed="rId5">
            <a:extLst>
              <a:ext uri="{28A0092B-C50C-407E-A947-70E740481C1C}">
                <a14:useLocalDpi xmlns:a14="http://schemas.microsoft.com/office/drawing/2010/main" val="0"/>
              </a:ext>
            </a:extLst>
          </a:blip>
          <a:srcRect l="-1" r="-856" b="40946"/>
          <a:stretch/>
        </p:blipFill>
        <p:spPr>
          <a:xfrm>
            <a:off x="8961143" y="3193063"/>
            <a:ext cx="2862995" cy="3664937"/>
          </a:xfrm>
          <a:prstGeom prst="rect">
            <a:avLst/>
          </a:prstGeom>
        </p:spPr>
      </p:pic>
      <p:sp>
        <p:nvSpPr>
          <p:cNvPr id="5" name="Rectangle 4">
            <a:extLst>
              <a:ext uri="{FF2B5EF4-FFF2-40B4-BE49-F238E27FC236}">
                <a16:creationId xmlns:a16="http://schemas.microsoft.com/office/drawing/2014/main" xmlns="" id="{A5716581-F436-463B-9A7E-AEEE5C1DC4E6}"/>
              </a:ext>
            </a:extLst>
          </p:cNvPr>
          <p:cNvSpPr/>
          <p:nvPr/>
        </p:nvSpPr>
        <p:spPr>
          <a:xfrm>
            <a:off x="1708150" y="684640"/>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6" name="Rectangle 5">
            <a:extLst>
              <a:ext uri="{FF2B5EF4-FFF2-40B4-BE49-F238E27FC236}">
                <a16:creationId xmlns:a16="http://schemas.microsoft.com/office/drawing/2014/main" xmlns="" id="{065DDC63-159A-45D1-B0EE-1E50E97DA8F0}"/>
              </a:ext>
            </a:extLst>
          </p:cNvPr>
          <p:cNvSpPr/>
          <p:nvPr/>
        </p:nvSpPr>
        <p:spPr>
          <a:xfrm>
            <a:off x="142875" y="1333498"/>
            <a:ext cx="6029325" cy="4572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204265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9</a:t>
            </a:fld>
            <a:endParaRPr lang="en-JM" dirty="0"/>
          </a:p>
        </p:txBody>
      </p:sp>
      <p:pic>
        <p:nvPicPr>
          <p:cNvPr id="19" name="Picture 18">
            <a:extLst>
              <a:ext uri="{FF2B5EF4-FFF2-40B4-BE49-F238E27FC236}">
                <a16:creationId xmlns:a16="http://schemas.microsoft.com/office/drawing/2014/main" xmlns="" id="{BBDE7F61-B7DE-4EBC-B6C8-1207F096D6B6}"/>
              </a:ext>
            </a:extLst>
          </p:cNvPr>
          <p:cNvPicPr>
            <a:picLocks noChangeAspect="1"/>
          </p:cNvPicPr>
          <p:nvPr/>
        </p:nvPicPr>
        <p:blipFill rotWithShape="1">
          <a:blip r:embed="rId5">
            <a:extLst>
              <a:ext uri="{28A0092B-C50C-407E-A947-70E740481C1C}">
                <a14:useLocalDpi xmlns:a14="http://schemas.microsoft.com/office/drawing/2010/main" val="0"/>
              </a:ext>
            </a:extLst>
          </a:blip>
          <a:srcRect l="-1" r="-13274" b="47252"/>
          <a:stretch/>
        </p:blipFill>
        <p:spPr>
          <a:xfrm>
            <a:off x="4051220" y="3153103"/>
            <a:ext cx="2801768" cy="3090042"/>
          </a:xfrm>
          <a:prstGeom prst="rect">
            <a:avLst/>
          </a:prstGeom>
        </p:spPr>
      </p:pic>
      <p:sp>
        <p:nvSpPr>
          <p:cNvPr id="5" name="Rectangle 4">
            <a:extLst>
              <a:ext uri="{FF2B5EF4-FFF2-40B4-BE49-F238E27FC236}">
                <a16:creationId xmlns:a16="http://schemas.microsoft.com/office/drawing/2014/main" xmlns="" id="{A5716581-F436-463B-9A7E-AEEE5C1DC4E6}"/>
              </a:ext>
            </a:extLst>
          </p:cNvPr>
          <p:cNvSpPr/>
          <p:nvPr/>
        </p:nvSpPr>
        <p:spPr>
          <a:xfrm>
            <a:off x="1708150" y="684640"/>
            <a:ext cx="939800" cy="508000"/>
          </a:xfrm>
          <a:prstGeom prst="rect">
            <a:avLst/>
          </a:prstGeom>
          <a:noFill/>
          <a:ln>
            <a:solidFill>
              <a:srgbClr val="FF0000"/>
            </a:solidFill>
          </a:ln>
          <a:effectLst>
            <a:glow rad="1397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7" name="Rectangle 6">
            <a:extLst>
              <a:ext uri="{FF2B5EF4-FFF2-40B4-BE49-F238E27FC236}">
                <a16:creationId xmlns:a16="http://schemas.microsoft.com/office/drawing/2014/main" xmlns="" id="{1FAF3E26-0572-42B5-9BD0-17455695E735}"/>
              </a:ext>
            </a:extLst>
          </p:cNvPr>
          <p:cNvSpPr/>
          <p:nvPr/>
        </p:nvSpPr>
        <p:spPr>
          <a:xfrm>
            <a:off x="133350" y="1276350"/>
            <a:ext cx="6029325" cy="4572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6" name="Text Placeholder 1">
            <a:extLst>
              <a:ext uri="{FF2B5EF4-FFF2-40B4-BE49-F238E27FC236}">
                <a16:creationId xmlns:a16="http://schemas.microsoft.com/office/drawing/2014/main" xmlns="" id="{0B9EC69B-E4BF-45BF-B575-B06F210863DC}"/>
              </a:ext>
            </a:extLst>
          </p:cNvPr>
          <p:cNvSpPr txBox="1">
            <a:spLocks/>
          </p:cNvSpPr>
          <p:nvPr/>
        </p:nvSpPr>
        <p:spPr>
          <a:xfrm>
            <a:off x="8405683" y="2890452"/>
            <a:ext cx="3344883" cy="1886263"/>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Le niveau minimum de stock de vaccins contre la rougeole est défini sur trois mois : un mois de stock de sécurité (stock tampon) et deux mois correspondant au laps de temps nécessaire entre le placement et la réception d’une commande. </a:t>
            </a:r>
            <a:endParaRPr lang="en-JM" sz="1600" dirty="0">
              <a:solidFill>
                <a:schemeClr val="bg1"/>
              </a:solidFill>
              <a:ea typeface="Calibri"/>
            </a:endParaRPr>
          </a:p>
        </p:txBody>
      </p:sp>
    </p:spTree>
    <p:custDataLst>
      <p:tags r:id="rId1"/>
    </p:custDataLst>
    <p:extLst>
      <p:ext uri="{BB962C8B-B14F-4D97-AF65-F5344CB8AC3E}">
        <p14:creationId xmlns:p14="http://schemas.microsoft.com/office/powerpoint/2010/main" val="13569043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BADGE" val="PJ8XSBgf"/>
  <p:tag name="ARTICULATE_DESIGN_ID_VELOCITY" val="FJ6HiMj9"/>
  <p:tag name="ARTICULATE_USED_PAGE_ORIENTATION" val="1"/>
  <p:tag name="ARTICULATE_USED_PAGE_SIZE" val="7"/>
  <p:tag name="ARTICULATE_REFERENCE_ID" val="e186498d-d410-4241-9775-3387468b9ba4"/>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2494248-\\danafile02\ccmail\projects, workgroups\2014-2017 omp rolling plan\ups - viva (visibility for vaccines)\4 comms &amp; training materials\video\training videos\instructional_scripting\scenario-based training_storyboards\17_12_10 scenariodevelopment_copy4t.pptx"/>
  <p:tag name="ARTICULATE_PRESENTER_VERSION" val="8"/>
  <p:tag name="ARTICULATE_SLIDE_THUMBNAIL_REFRESH" val="1"/>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501"/>
  <p:tag name="ARTICULATE_USED_LAYOUT" val="3"/>
  <p:tag name="ARTICULATE_NAV_LEVEL" val="1"/>
  <p:tag name="ARTICULATE_TOC_EXPANDED" val="True"/>
  <p:tag name="ARTICULATE_SLIDE_PRESENTER_GUID" val="b01d45b5-c817-4073-9fdc-6a92ccf9f6dd"/>
  <p:tag name="ARTICULATE_SLIDE_PAUSE" val="0"/>
  <p:tag name="ARTICULATE_HIDE_SLIDE" val="0"/>
  <p:tag name="ARTICULATE_PLAYER_CONTROL_PREVIOUS" val="True"/>
  <p:tag name="ARTICULATE_PLAYER_CONTROL_NEXT" val="True"/>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500"/>
  <p:tag name="ARTICULATE_USED_LAYOUT" val="3"/>
  <p:tag name="ARTICULATE_NAV_LEVEL" val="2"/>
  <p:tag name="ARTICULATE_TOC_EXPANDED" val="True"/>
  <p:tag name="ARTICULATE_SLIDE_PRESENTER_GUID" val="b01d45b5-c817-4073-9fdc-6a92ccf9f6dd"/>
  <p:tag name="ARTICULATE_SLIDE_PAUSE" val="0"/>
  <p:tag name="ARTICULATE_HIDE_SLIDE" val="0"/>
  <p:tag name="ARTICULATE_PLAYER_CONTROL_PREVIOUS" val="True"/>
  <p:tag name="ARTICULATE_PLAYER_CONTROL_NEXT" val="True"/>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TITLE_TAG" val="Welcome to VIVA Country"/>
  <p:tag name="ARTICULATE_NAV_LEVEL" val="1"/>
  <p:tag name="ARTICULATE_TOC_EXPANDED" val="True"/>
  <p:tag name="ARTICULATE_SLIDE_PRESENTER_GUID" val="b01d45b5-c817-4073-9fdc-6a92ccf9f6dd"/>
  <p:tag name="ARTICULATE_SLIDE_PAUSE" val="0"/>
  <p:tag name="ARTICULATE_HIDE_SLIDE" val="0"/>
  <p:tag name="ARTICULATE_PLAYER_CONTROL_PREVIOUS" val="True"/>
  <p:tag name="ARTICULATE_PLAYER_CONTROL_NEXT"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500"/>
  <p:tag name="ARTICULATE_USED_LAYOUT" val="3"/>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500"/>
  <p:tag name="ARTICULATE_USED_LAYOUT" val="3"/>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446"/>
  <p:tag name="ARTICULATE_USED_LAYOUT" val="11"/>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470"/>
  <p:tag name="ARTICULATE_USED_LAYOUT" val="10"/>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470"/>
  <p:tag name="ARTICULATE_USED_LAYOUT" val="10"/>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UDIO_ID" val="470"/>
  <p:tag name="ARTICULATE_USED_LAYOUT" val="10"/>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UDIO_ID" val="470"/>
  <p:tag name="ARTICULATE_USED_LAYOUT" val="10"/>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UDIO_ID" val="445"/>
  <p:tag name="ARTICULATE_USED_LAYOUT" val="6"/>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elocity">
  <a:themeElements>
    <a:clrScheme name="Momentum">
      <a:dk1>
        <a:sysClr val="windowText" lastClr="000000"/>
      </a:dk1>
      <a:lt1>
        <a:sysClr val="window" lastClr="FFFFFF"/>
      </a:lt1>
      <a:dk2>
        <a:srgbClr val="242E37"/>
      </a:dk2>
      <a:lt2>
        <a:srgbClr val="F2F2F2"/>
      </a:lt2>
      <a:accent1>
        <a:srgbClr val="ED3645"/>
      </a:accent1>
      <a:accent2>
        <a:srgbClr val="313E4A"/>
      </a:accent2>
      <a:accent3>
        <a:srgbClr val="7BBBE0"/>
      </a:accent3>
      <a:accent4>
        <a:srgbClr val="D9D9D9"/>
      </a:accent4>
      <a:accent5>
        <a:srgbClr val="A5A5A5"/>
      </a:accent5>
      <a:accent6>
        <a:srgbClr val="262626"/>
      </a:accent6>
      <a:hlink>
        <a:srgbClr val="FFFFFF"/>
      </a:hlink>
      <a:folHlink>
        <a:srgbClr val="00B0F0"/>
      </a:folHlink>
    </a:clrScheme>
    <a:fontScheme name="Momentum">
      <a:majorFont>
        <a:latin typeface="Titillium Web"/>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91" tIns="60945" rIns="121891" bIns="60945">
        <a:noAutofit/>
      </a:bodyPr>
      <a:lstStyle>
        <a:defPPr marL="0" indent="0">
          <a:spcBef>
            <a:spcPts val="0"/>
          </a:spcBef>
          <a:buNone/>
          <a:defRPr sz="2099" dirty="0">
            <a:solidFill>
              <a:schemeClr val="tx2"/>
            </a:solidFill>
            <a:cs typeface="Calibri"/>
          </a:defRPr>
        </a:defPPr>
      </a:lstStyle>
    </a:txDef>
  </a:objectDefaults>
  <a:extraClrSchemeLst/>
</a:theme>
</file>

<file path=ppt/theme/theme2.xml><?xml version="1.0" encoding="utf-8"?>
<a:theme xmlns:a="http://schemas.openxmlformats.org/drawingml/2006/main" name="Fractal">
  <a:themeElements>
    <a:clrScheme name="Fractal">
      <a:dk1>
        <a:srgbClr val="000000"/>
      </a:dk1>
      <a:lt1>
        <a:sysClr val="window" lastClr="FFFFFF"/>
      </a:lt1>
      <a:dk2>
        <a:srgbClr val="8B8B8B"/>
      </a:dk2>
      <a:lt2>
        <a:srgbClr val="F2F2F2"/>
      </a:lt2>
      <a:accent1>
        <a:srgbClr val="FFC000"/>
      </a:accent1>
      <a:accent2>
        <a:srgbClr val="0E0E0E"/>
      </a:accent2>
      <a:accent3>
        <a:srgbClr val="656565"/>
      </a:accent3>
      <a:accent4>
        <a:srgbClr val="212121"/>
      </a:accent4>
      <a:accent5>
        <a:srgbClr val="FD8808"/>
      </a:accent5>
      <a:accent6>
        <a:srgbClr val="FECA25"/>
      </a:accent6>
      <a:hlink>
        <a:srgbClr val="461EA8"/>
      </a:hlink>
      <a:folHlink>
        <a:srgbClr val="00B0F0"/>
      </a:folHlink>
    </a:clrScheme>
    <a:fontScheme name="Fractal">
      <a:majorFont>
        <a:latin typeface="Roboto Mediu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1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ontentPassPackage>
  <PackageId>Template-00005-PPT</PackageId>
</ContentPassPackage>
</file>

<file path=customXml/item2.xml><?xml version="1.0" encoding="utf-8"?>
<ContentPassPackage>
  <PackageId>Template-00003-PPT</PackageId>
</ContentPassPackage>
</file>

<file path=customXml/itemProps1.xml><?xml version="1.0" encoding="utf-8"?>
<ds:datastoreItem xmlns:ds="http://schemas.openxmlformats.org/officeDocument/2006/customXml" ds:itemID="{A8F777E0-5BEC-402B-BBE1-7E6673B84DBA}">
  <ds:schemaRefs/>
</ds:datastoreItem>
</file>

<file path=customXml/itemProps2.xml><?xml version="1.0" encoding="utf-8"?>
<ds:datastoreItem xmlns:ds="http://schemas.openxmlformats.org/officeDocument/2006/customXml" ds:itemID="{E5B1A6CF-D42A-4084-B5A9-01F9184421BC}">
  <ds:schemaRefs/>
</ds:datastoreItem>
</file>

<file path=docProps/app.xml><?xml version="1.0" encoding="utf-8"?>
<Properties xmlns="http://schemas.openxmlformats.org/officeDocument/2006/extended-properties" xmlns:vt="http://schemas.openxmlformats.org/officeDocument/2006/docPropsVTypes">
  <Template/>
  <TotalTime>1922</TotalTime>
  <Words>1158</Words>
  <Application>Microsoft Office PowerPoint</Application>
  <PresentationFormat>Widescreen</PresentationFormat>
  <Paragraphs>275</Paragraphs>
  <Slides>31</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Calibri</vt:lpstr>
      <vt:lpstr>Roboto Medium</vt:lpstr>
      <vt:lpstr>Titillium Web</vt:lpstr>
      <vt:lpstr>Titillium WebLight</vt:lpstr>
      <vt:lpstr>Titillium WebRegular</vt:lpstr>
      <vt:lpstr>Titillium WebSemiBold</vt:lpstr>
      <vt:lpstr>Wingdings</vt:lpstr>
      <vt:lpstr>Velocity</vt:lpstr>
      <vt:lpstr>Fractal</vt:lpstr>
      <vt:lpstr>Scénarios ViVa</vt:lpstr>
      <vt:lpstr>NIVEAU DU STOCK DE VACCINS :  RUPTURE DE STOCK</vt:lpstr>
      <vt:lpstr>ViVa Country</vt:lpstr>
      <vt:lpstr>Ministère de la santé</vt:lpstr>
      <vt:lpstr>Ministère de la santé</vt:lpstr>
      <vt:lpstr>Entrepôt national de vaccins</vt:lpstr>
      <vt:lpstr>ALERTES ROUGES  dans ViVa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RUPTURE DE STOCK  IMMINENTE</vt:lpstr>
      <vt:lpstr>Mesures correctives</vt:lpstr>
      <vt:lpstr>PowerPoint Presentation</vt:lpstr>
      <vt:lpstr>Bureau de pays de l’UNICEF</vt:lpstr>
      <vt:lpstr>PowerPoint Presentation</vt:lpstr>
      <vt:lpstr>Bonne nouvelle !</vt:lpstr>
      <vt:lpstr>PowerPoint Presentation</vt:lpstr>
      <vt:lpstr>Synthèse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Scenarios in ViVa</dc:title>
  <dc:creator>Candice Sankarsingh</dc:creator>
  <cp:lastModifiedBy>SA</cp:lastModifiedBy>
  <cp:revision>362</cp:revision>
  <cp:lastPrinted>2017-12-13T19:23:04Z</cp:lastPrinted>
  <dcterms:created xsi:type="dcterms:W3CDTF">2017-11-15T07:43:56Z</dcterms:created>
  <dcterms:modified xsi:type="dcterms:W3CDTF">2018-03-08T13:13:20Z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22F55411-09E4-4428-9E41-AF205C6544D3</vt:lpwstr>
  </property>
  <property fmtid="{D5CDD505-2E9C-101B-9397-08002B2CF9AE}" pid="6" name="ArticulateProjectFull">
    <vt:lpwstr>Q:\Projects, workgroups\2014-2017 OMP Rolling Plan\UPS - ViVa (Visibility for Vaccines)\4 Comms &amp; Training Materials\Video\Training videos\Instructional_Scripting\Scenario-based Training_Storyboards\Scenario_StockoutSituation.ppta</vt:lpwstr>
  </property>
</Properties>
</file>