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notesSlides/notesSlide14.xml" ContentType="application/vnd.openxmlformats-officedocument.presentationml.notesSlide+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notesSlides/notesSlide18.xml" ContentType="application/vnd.openxmlformats-officedocument.presentationml.notesSlide+xml"/>
  <Override PartName="/ppt/tags/tag45.xml" ContentType="application/vnd.openxmlformats-officedocument.presentationml.tags+xml"/>
  <Override PartName="/ppt/notesSlides/notesSlide19.xml" ContentType="application/vnd.openxmlformats-officedocument.presentationml.notesSlide+xml"/>
  <Override PartName="/ppt/tags/tag46.xml" ContentType="application/vnd.openxmlformats-officedocument.presentationml.tags+xml"/>
  <Override PartName="/ppt/notesSlides/notesSlide20.xml" ContentType="application/vnd.openxmlformats-officedocument.presentationml.notesSlide+xml"/>
  <Override PartName="/ppt/tags/tag47.xml" ContentType="application/vnd.openxmlformats-officedocument.presentationml.tags+xml"/>
  <Override PartName="/ppt/notesSlides/notesSlide21.xml" ContentType="application/vnd.openxmlformats-officedocument.presentationml.notesSlide+xml"/>
  <Override PartName="/ppt/tags/tag48.xml" ContentType="application/vnd.openxmlformats-officedocument.presentationml.tags+xml"/>
  <Override PartName="/ppt/notesSlides/notesSlide22.xml" ContentType="application/vnd.openxmlformats-officedocument.presentationml.notesSlide+xml"/>
  <Override PartName="/ppt/tags/tag49.xml" ContentType="application/vnd.openxmlformats-officedocument.presentationml.tags+xml"/>
  <Override PartName="/ppt/notesSlides/notesSlide23.xml" ContentType="application/vnd.openxmlformats-officedocument.presentationml.notesSlide+xml"/>
  <Override PartName="/ppt/tags/tag50.xml" ContentType="application/vnd.openxmlformats-officedocument.presentationml.tags+xml"/>
  <Override PartName="/ppt/notesSlides/notesSlide24.xml" ContentType="application/vnd.openxmlformats-officedocument.presentationml.notesSlide+xml"/>
  <Override PartName="/ppt/tags/tag51.xml" ContentType="application/vnd.openxmlformats-officedocument.presentationml.tags+xml"/>
  <Override PartName="/ppt/notesSlides/notesSlide25.xml" ContentType="application/vnd.openxmlformats-officedocument.presentationml.notesSlide+xml"/>
  <Override PartName="/ppt/tags/tag52.xml" ContentType="application/vnd.openxmlformats-officedocument.presentationml.tags+xml"/>
  <Override PartName="/ppt/notesSlides/notesSlide26.xml" ContentType="application/vnd.openxmlformats-officedocument.presentationml.notesSlide+xml"/>
  <Override PartName="/ppt/tags/tag53.xml" ContentType="application/vnd.openxmlformats-officedocument.presentationml.tags+xml"/>
  <Override PartName="/ppt/notesSlides/notesSlide27.xml" ContentType="application/vnd.openxmlformats-officedocument.presentationml.notesSlide+xml"/>
  <Override PartName="/ppt/tags/tag54.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3"/>
    <p:sldMasterId id="2147483697" r:id="rId4"/>
  </p:sldMasterIdLst>
  <p:notesMasterIdLst>
    <p:notesMasterId r:id="rId33"/>
  </p:notesMasterIdLst>
  <p:handoutMasterIdLst>
    <p:handoutMasterId r:id="rId34"/>
  </p:handoutMasterIdLst>
  <p:sldIdLst>
    <p:sldId id="287" r:id="rId5"/>
    <p:sldId id="357" r:id="rId6"/>
    <p:sldId id="388" r:id="rId7"/>
    <p:sldId id="358" r:id="rId8"/>
    <p:sldId id="359" r:id="rId9"/>
    <p:sldId id="360" r:id="rId10"/>
    <p:sldId id="361" r:id="rId11"/>
    <p:sldId id="362" r:id="rId12"/>
    <p:sldId id="364" r:id="rId13"/>
    <p:sldId id="365" r:id="rId14"/>
    <p:sldId id="366" r:id="rId15"/>
    <p:sldId id="363" r:id="rId16"/>
    <p:sldId id="367" r:id="rId17"/>
    <p:sldId id="368" r:id="rId18"/>
    <p:sldId id="370" r:id="rId19"/>
    <p:sldId id="369" r:id="rId20"/>
    <p:sldId id="371" r:id="rId21"/>
    <p:sldId id="372" r:id="rId22"/>
    <p:sldId id="375" r:id="rId23"/>
    <p:sldId id="377" r:id="rId24"/>
    <p:sldId id="373" r:id="rId25"/>
    <p:sldId id="378" r:id="rId26"/>
    <p:sldId id="379" r:id="rId27"/>
    <p:sldId id="380" r:id="rId28"/>
    <p:sldId id="381" r:id="rId29"/>
    <p:sldId id="383" r:id="rId30"/>
    <p:sldId id="384" r:id="rId31"/>
    <p:sldId id="385" r:id="rId32"/>
  </p:sldIdLst>
  <p:sldSz cx="12192000" cy="6858000"/>
  <p:notesSz cx="6858000" cy="9144000"/>
  <p:custDataLst>
    <p:tags r:id="rId35"/>
  </p:custDataLst>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sa Ha" initials="TH" lastIdx="37" clrIdx="0">
    <p:extLst>
      <p:ext uri="{19B8F6BF-5375-455C-9EA6-DF929625EA0E}">
        <p15:presenceInfo xmlns:p15="http://schemas.microsoft.com/office/powerpoint/2012/main" userId="S-1-5-21-889838981-920820592-1903951286-739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02B"/>
    <a:srgbClr val="FFFFCC"/>
    <a:srgbClr val="CA9614"/>
    <a:srgbClr val="8BF12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034" autoAdjust="0"/>
  </p:normalViewPr>
  <p:slideViewPr>
    <p:cSldViewPr snapToGrid="0">
      <p:cViewPr varScale="1">
        <p:scale>
          <a:sx n="70" d="100"/>
          <a:sy n="70" d="100"/>
        </p:scale>
        <p:origin x="1254" y="48"/>
      </p:cViewPr>
      <p:guideLst/>
    </p:cSldViewPr>
  </p:slideViewPr>
  <p:notesTextViewPr>
    <p:cViewPr>
      <p:scale>
        <a:sx n="3" d="2"/>
        <a:sy n="3" d="2"/>
      </p:scale>
      <p:origin x="0" y="0"/>
    </p:cViewPr>
  </p:notesTextViewPr>
  <p:sorterViewPr>
    <p:cViewPr varScale="1">
      <p:scale>
        <a:sx n="1" d="1"/>
        <a:sy n="1" d="1"/>
      </p:scale>
      <p:origin x="0" y="-33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B59A322-BAEE-40C1-A23A-C3C3A0A54C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r>
              <a:rPr lang="fr"/>
              <a:t>ViVa_MultimediaStoryboard</a:t>
            </a:r>
          </a:p>
        </p:txBody>
      </p:sp>
      <p:sp>
        <p:nvSpPr>
          <p:cNvPr id="3" name="Date Placeholder 2">
            <a:extLst>
              <a:ext uri="{FF2B5EF4-FFF2-40B4-BE49-F238E27FC236}">
                <a16:creationId xmlns:a16="http://schemas.microsoft.com/office/drawing/2014/main" xmlns="" id="{A3C6A5F9-9583-471C-B2B3-30C0B512EF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fr"/>
              <a:t>Wednesday, December 13, 2017</a:t>
            </a:r>
          </a:p>
        </p:txBody>
      </p:sp>
      <p:sp>
        <p:nvSpPr>
          <p:cNvPr id="4" name="Footer Placeholder 3">
            <a:extLst>
              <a:ext uri="{FF2B5EF4-FFF2-40B4-BE49-F238E27FC236}">
                <a16:creationId xmlns:a16="http://schemas.microsoft.com/office/drawing/2014/main" xmlns="" id="{4897798F-1485-4C57-B067-4D2C13095D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r>
              <a:rPr lang="fr"/>
              <a:t>Overstocking_Scenario</a:t>
            </a:r>
          </a:p>
        </p:txBody>
      </p:sp>
      <p:sp>
        <p:nvSpPr>
          <p:cNvPr id="5" name="Slide Number Placeholder 4">
            <a:extLst>
              <a:ext uri="{FF2B5EF4-FFF2-40B4-BE49-F238E27FC236}">
                <a16:creationId xmlns:a16="http://schemas.microsoft.com/office/drawing/2014/main" xmlns="" id="{08C614E5-BEBE-476A-BAF0-CC7511811A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560C7F1-EE26-48E6-B2DC-8923ED5CB925}" type="slidenum">
              <a:rPr lang="en-US" smtClean="0"/>
              <a:t>‹#›</a:t>
            </a:fld>
            <a:endParaRPr lang="en-US"/>
          </a:p>
        </p:txBody>
      </p:sp>
    </p:spTree>
    <p:extLst>
      <p:ext uri="{BB962C8B-B14F-4D97-AF65-F5344CB8AC3E}">
        <p14:creationId xmlns:p14="http://schemas.microsoft.com/office/powerpoint/2010/main" val="262810984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r>
              <a:rPr lang="fr"/>
              <a:t>ViVa_MultimediaStoryboard</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fr"/>
              <a:t>Wednesday, December 13, 2017</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r>
              <a:rPr lang="fr"/>
              <a:t>Overstocking_Scenario</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54B7207-307C-401B-AAA8-854118A33D44}" type="slidenum">
              <a:rPr lang="en-US" smtClean="0"/>
              <a:t>‹#›</a:t>
            </a:fld>
            <a:endParaRPr lang="en-US"/>
          </a:p>
        </p:txBody>
      </p:sp>
    </p:spTree>
    <p:extLst>
      <p:ext uri="{BB962C8B-B14F-4D97-AF65-F5344CB8AC3E}">
        <p14:creationId xmlns:p14="http://schemas.microsoft.com/office/powerpoint/2010/main" val="6053967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a:t>
            </a:fld>
            <a:endParaRPr lang="en-US"/>
          </a:p>
        </p:txBody>
      </p:sp>
      <p:sp>
        <p:nvSpPr>
          <p:cNvPr id="5" name="Date Placeholder 4">
            <a:extLst>
              <a:ext uri="{FF2B5EF4-FFF2-40B4-BE49-F238E27FC236}">
                <a16:creationId xmlns:a16="http://schemas.microsoft.com/office/drawing/2014/main" xmlns="" id="{6DC3E3AD-BAEA-4CD3-AB3D-5AFAB21935C3}"/>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01CAA3C9-CD49-4F44-863C-CD3B35F5FF70}"/>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09EB0327-201A-47F6-A1D9-787E74E85B30}"/>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40299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10</a:t>
            </a:fld>
            <a:endParaRPr lang="en-US"/>
          </a:p>
        </p:txBody>
      </p:sp>
      <p:sp>
        <p:nvSpPr>
          <p:cNvPr id="5" name="Date Placeholder 4">
            <a:extLst>
              <a:ext uri="{FF2B5EF4-FFF2-40B4-BE49-F238E27FC236}">
                <a16:creationId xmlns:a16="http://schemas.microsoft.com/office/drawing/2014/main" xmlns="" id="{4D342550-0DE7-49B7-A245-73FF29534C61}"/>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44A6E2AC-4D93-44BC-898E-806FA9BDE110}"/>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18E0EE64-03B0-45EC-80D1-D4922D711E90}"/>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232250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11</a:t>
            </a:fld>
            <a:endParaRPr lang="en-US"/>
          </a:p>
        </p:txBody>
      </p:sp>
      <p:sp>
        <p:nvSpPr>
          <p:cNvPr id="5" name="Date Placeholder 4">
            <a:extLst>
              <a:ext uri="{FF2B5EF4-FFF2-40B4-BE49-F238E27FC236}">
                <a16:creationId xmlns:a16="http://schemas.microsoft.com/office/drawing/2014/main" xmlns="" id="{EB0B833A-1310-4831-952F-BECB3BBAFBC6}"/>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72176E96-10F9-453F-A513-5F2B81628DE8}"/>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1240C3D8-6B77-49F9-9F17-F3E5BDF5C8BA}"/>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4282497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12</a:t>
            </a:fld>
            <a:endParaRPr lang="en-US"/>
          </a:p>
        </p:txBody>
      </p:sp>
      <p:sp>
        <p:nvSpPr>
          <p:cNvPr id="5" name="Date Placeholder 4">
            <a:extLst>
              <a:ext uri="{FF2B5EF4-FFF2-40B4-BE49-F238E27FC236}">
                <a16:creationId xmlns:a16="http://schemas.microsoft.com/office/drawing/2014/main" xmlns="" id="{8D02585D-017E-4743-989F-1A71BDDBC2AF}"/>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1D20216B-DA19-4586-B163-CB53F13C1FC9}"/>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6C2C794A-E89A-4C47-8FD6-E5FD9E6BAF67}"/>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1954197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13</a:t>
            </a:fld>
            <a:endParaRPr lang="en-US"/>
          </a:p>
        </p:txBody>
      </p:sp>
      <p:sp>
        <p:nvSpPr>
          <p:cNvPr id="5" name="Date Placeholder 4">
            <a:extLst>
              <a:ext uri="{FF2B5EF4-FFF2-40B4-BE49-F238E27FC236}">
                <a16:creationId xmlns:a16="http://schemas.microsoft.com/office/drawing/2014/main" xmlns="" id="{CB4A8957-BC69-48E2-BD6C-78D4F939639E}"/>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187496CF-51BA-4E34-A282-7587883B33E5}"/>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629A57D5-BFE4-4875-B16D-93D41372242F}"/>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1633929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14</a:t>
            </a:fld>
            <a:endParaRPr lang="en-US"/>
          </a:p>
        </p:txBody>
      </p:sp>
      <p:sp>
        <p:nvSpPr>
          <p:cNvPr id="5" name="Date Placeholder 4">
            <a:extLst>
              <a:ext uri="{FF2B5EF4-FFF2-40B4-BE49-F238E27FC236}">
                <a16:creationId xmlns:a16="http://schemas.microsoft.com/office/drawing/2014/main" xmlns="" id="{B5B20922-373D-4CD9-8EFD-87CEF8C8B785}"/>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FB2C713C-440C-4274-B3F6-22594225991B}"/>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2FC367A3-DB32-4D36-9BAE-F90023B6EB88}"/>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1113533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15</a:t>
            </a:fld>
            <a:endParaRPr lang="en-US"/>
          </a:p>
        </p:txBody>
      </p:sp>
      <p:sp>
        <p:nvSpPr>
          <p:cNvPr id="5" name="Date Placeholder 4">
            <a:extLst>
              <a:ext uri="{FF2B5EF4-FFF2-40B4-BE49-F238E27FC236}">
                <a16:creationId xmlns:a16="http://schemas.microsoft.com/office/drawing/2014/main" xmlns="" id="{05126D84-8974-4C47-8E15-2C7C720AB2C7}"/>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AB60A700-03C5-407A-8F61-3F5158BB3507}"/>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9DBE0003-328C-485C-AB6B-5DDCE2431226}"/>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526773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16</a:t>
            </a:fld>
            <a:endParaRPr lang="en-US"/>
          </a:p>
        </p:txBody>
      </p:sp>
      <p:sp>
        <p:nvSpPr>
          <p:cNvPr id="5" name="Date Placeholder 4">
            <a:extLst>
              <a:ext uri="{FF2B5EF4-FFF2-40B4-BE49-F238E27FC236}">
                <a16:creationId xmlns:a16="http://schemas.microsoft.com/office/drawing/2014/main" xmlns="" id="{ECCFC936-D6D0-4008-ABCD-34E6812B5BB9}"/>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C4E04791-273B-46BD-A6DC-F37D9F921C99}"/>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B8169887-66CB-41A7-A133-4B52F9BD8F05}"/>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202326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17</a:t>
            </a:fld>
            <a:endParaRPr lang="en-US"/>
          </a:p>
        </p:txBody>
      </p:sp>
      <p:sp>
        <p:nvSpPr>
          <p:cNvPr id="5" name="Date Placeholder 4">
            <a:extLst>
              <a:ext uri="{FF2B5EF4-FFF2-40B4-BE49-F238E27FC236}">
                <a16:creationId xmlns:a16="http://schemas.microsoft.com/office/drawing/2014/main" xmlns="" id="{6FE73C2B-51CC-4FC6-9308-A34412A0FA36}"/>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69DF3DB1-AC22-4C29-8D8E-C1F4A99A2E99}"/>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B0F79C62-4149-4CB8-9D11-ACBB789ECE3B}"/>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2611382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18</a:t>
            </a:fld>
            <a:endParaRPr lang="en-US"/>
          </a:p>
        </p:txBody>
      </p:sp>
      <p:sp>
        <p:nvSpPr>
          <p:cNvPr id="5" name="Date Placeholder 4">
            <a:extLst>
              <a:ext uri="{FF2B5EF4-FFF2-40B4-BE49-F238E27FC236}">
                <a16:creationId xmlns:a16="http://schemas.microsoft.com/office/drawing/2014/main" xmlns="" id="{4AAC8A6B-004B-42D2-BADC-7F8AAFCFC30D}"/>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030F6B20-7F44-4E83-9888-9FC6D7FD0BAA}"/>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0DB98EC8-F9C4-4C96-A291-1B001796E9AD}"/>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50991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19</a:t>
            </a:fld>
            <a:endParaRPr lang="en-US"/>
          </a:p>
        </p:txBody>
      </p:sp>
      <p:sp>
        <p:nvSpPr>
          <p:cNvPr id="5" name="Date Placeholder 4">
            <a:extLst>
              <a:ext uri="{FF2B5EF4-FFF2-40B4-BE49-F238E27FC236}">
                <a16:creationId xmlns:a16="http://schemas.microsoft.com/office/drawing/2014/main" xmlns="" id="{D579F833-C9F0-437E-95E6-779EA5CD090F}"/>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ACAA237E-BA00-4B57-9743-BB6F50D470BB}"/>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29048640-2BC3-4A53-A1D1-E1EB2234417E}"/>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910315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a:t>
            </a:fld>
            <a:endParaRPr lang="en-US"/>
          </a:p>
        </p:txBody>
      </p:sp>
      <p:sp>
        <p:nvSpPr>
          <p:cNvPr id="5" name="Date Placeholder 4">
            <a:extLst>
              <a:ext uri="{FF2B5EF4-FFF2-40B4-BE49-F238E27FC236}">
                <a16:creationId xmlns:a16="http://schemas.microsoft.com/office/drawing/2014/main" xmlns="" id="{268480BB-FD90-4614-9710-4E9967224A35}"/>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E17268E6-2ECB-40F0-820F-8AECAA75EDB2}"/>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2D5D6330-3488-4A94-BBB0-C336AFD5E236}"/>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1688525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20</a:t>
            </a:fld>
            <a:endParaRPr lang="en-US"/>
          </a:p>
        </p:txBody>
      </p:sp>
      <p:sp>
        <p:nvSpPr>
          <p:cNvPr id="5" name="Date Placeholder 4">
            <a:extLst>
              <a:ext uri="{FF2B5EF4-FFF2-40B4-BE49-F238E27FC236}">
                <a16:creationId xmlns:a16="http://schemas.microsoft.com/office/drawing/2014/main" xmlns="" id="{B68D958E-9FED-4979-B51F-4C5532FF7263}"/>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F2301CB1-5330-4E31-BA27-7C96A80E63F9}"/>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CADDD6E7-AC8B-45C5-BDBA-6E553F4E8ED5}"/>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4127043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21</a:t>
            </a:fld>
            <a:endParaRPr lang="en-US"/>
          </a:p>
        </p:txBody>
      </p:sp>
      <p:sp>
        <p:nvSpPr>
          <p:cNvPr id="5" name="Date Placeholder 4">
            <a:extLst>
              <a:ext uri="{FF2B5EF4-FFF2-40B4-BE49-F238E27FC236}">
                <a16:creationId xmlns:a16="http://schemas.microsoft.com/office/drawing/2014/main" xmlns="" id="{ED561A5D-6460-490A-9079-936E22D88266}"/>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9DE189AD-FE91-4D7D-ABC0-9C2C5A756565}"/>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9F6E967A-AFDF-4E20-AC0E-904714979148}"/>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606505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22</a:t>
            </a:fld>
            <a:endParaRPr lang="en-US"/>
          </a:p>
        </p:txBody>
      </p:sp>
      <p:sp>
        <p:nvSpPr>
          <p:cNvPr id="5" name="Date Placeholder 4">
            <a:extLst>
              <a:ext uri="{FF2B5EF4-FFF2-40B4-BE49-F238E27FC236}">
                <a16:creationId xmlns:a16="http://schemas.microsoft.com/office/drawing/2014/main" xmlns="" id="{376E9191-055D-4C83-8F4A-95ED5869449E}"/>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7B38BCCB-F04A-409D-BCA8-2962A082C654}"/>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A7B01C0A-31D2-477E-9A26-F95FA7B26C35}"/>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012128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23</a:t>
            </a:fld>
            <a:endParaRPr lang="en-US"/>
          </a:p>
        </p:txBody>
      </p:sp>
      <p:sp>
        <p:nvSpPr>
          <p:cNvPr id="5" name="Date Placeholder 4">
            <a:extLst>
              <a:ext uri="{FF2B5EF4-FFF2-40B4-BE49-F238E27FC236}">
                <a16:creationId xmlns:a16="http://schemas.microsoft.com/office/drawing/2014/main" xmlns="" id="{52903C0C-FD0F-4D52-BC05-E65E6BB2E5AE}"/>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ACC0FEE5-2270-4870-9B67-8A37E441C193}"/>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2632CD3C-1DB1-4D80-AA51-3D0AE69C2FB8}"/>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725740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24</a:t>
            </a:fld>
            <a:endParaRPr lang="en-US"/>
          </a:p>
        </p:txBody>
      </p:sp>
      <p:sp>
        <p:nvSpPr>
          <p:cNvPr id="5" name="Date Placeholder 4">
            <a:extLst>
              <a:ext uri="{FF2B5EF4-FFF2-40B4-BE49-F238E27FC236}">
                <a16:creationId xmlns:a16="http://schemas.microsoft.com/office/drawing/2014/main" xmlns="" id="{DE562393-A5A5-4066-91AE-EEE235A92371}"/>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0A730E62-0AA0-4F92-93EB-4F7C9112D4FC}"/>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4E0F9039-5FB2-4E93-A4F8-876FEA892BCE}"/>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4024138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25</a:t>
            </a:fld>
            <a:endParaRPr lang="en-US"/>
          </a:p>
        </p:txBody>
      </p:sp>
      <p:sp>
        <p:nvSpPr>
          <p:cNvPr id="5" name="Date Placeholder 4">
            <a:extLst>
              <a:ext uri="{FF2B5EF4-FFF2-40B4-BE49-F238E27FC236}">
                <a16:creationId xmlns:a16="http://schemas.microsoft.com/office/drawing/2014/main" xmlns="" id="{9A6582D8-AC01-4B6E-9474-B27F5BAB68DA}"/>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2DB30A9A-7CE0-48FE-A29D-750180F74E2D}"/>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390CA5A8-1964-422D-955C-C169157E35F3}"/>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1374097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26</a:t>
            </a:fld>
            <a:endParaRPr lang="en-US"/>
          </a:p>
        </p:txBody>
      </p:sp>
      <p:sp>
        <p:nvSpPr>
          <p:cNvPr id="5" name="Date Placeholder 4">
            <a:extLst>
              <a:ext uri="{FF2B5EF4-FFF2-40B4-BE49-F238E27FC236}">
                <a16:creationId xmlns:a16="http://schemas.microsoft.com/office/drawing/2014/main" xmlns="" id="{5AC87912-BD49-4DA1-A23C-7A88BACB9A54}"/>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66A46D78-0F0A-4563-A974-E34784506AC0}"/>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2F28D346-8CC4-4842-9293-BE404E69C726}"/>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2608570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27</a:t>
            </a:fld>
            <a:endParaRPr lang="en-US"/>
          </a:p>
        </p:txBody>
      </p:sp>
      <p:sp>
        <p:nvSpPr>
          <p:cNvPr id="5" name="Date Placeholder 4">
            <a:extLst>
              <a:ext uri="{FF2B5EF4-FFF2-40B4-BE49-F238E27FC236}">
                <a16:creationId xmlns:a16="http://schemas.microsoft.com/office/drawing/2014/main" xmlns="" id="{BBCF0B06-AB1B-45EA-BE08-3268FFDA5227}"/>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A57241CA-051C-40D1-A6B5-32F272B47868}"/>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8BDEF636-576B-437A-B457-FAD105CDE623}"/>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371233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9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28</a:t>
            </a:fld>
            <a:endParaRPr lang="en-US"/>
          </a:p>
        </p:txBody>
      </p:sp>
      <p:sp>
        <p:nvSpPr>
          <p:cNvPr id="5" name="Date Placeholder 4">
            <a:extLst>
              <a:ext uri="{FF2B5EF4-FFF2-40B4-BE49-F238E27FC236}">
                <a16:creationId xmlns:a16="http://schemas.microsoft.com/office/drawing/2014/main" xmlns="" id="{13AACD36-27BF-4F9C-8DA0-24D3ADAB7283}"/>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05E1573C-581B-40AD-A608-91949DF7626F}"/>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B80A3EA1-C82F-426E-8678-14BB903AF291}"/>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403099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3</a:t>
            </a:fld>
            <a:endParaRPr lang="en-US"/>
          </a:p>
        </p:txBody>
      </p:sp>
      <p:sp>
        <p:nvSpPr>
          <p:cNvPr id="5" name="Date Placeholder 4">
            <a:extLst>
              <a:ext uri="{FF2B5EF4-FFF2-40B4-BE49-F238E27FC236}">
                <a16:creationId xmlns:a16="http://schemas.microsoft.com/office/drawing/2014/main" xmlns="" id="{93B62237-D8B7-4F3B-A30F-E7EBAF50FC46}"/>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660A773A-BD43-4738-B0EA-26A73D353F2D}"/>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534F18C7-1EB8-4E32-B158-2F3E98BDDAF0}"/>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257694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4</a:t>
            </a:fld>
            <a:endParaRPr lang="en-US"/>
          </a:p>
        </p:txBody>
      </p:sp>
      <p:sp>
        <p:nvSpPr>
          <p:cNvPr id="5" name="Date Placeholder 4">
            <a:extLst>
              <a:ext uri="{FF2B5EF4-FFF2-40B4-BE49-F238E27FC236}">
                <a16:creationId xmlns:a16="http://schemas.microsoft.com/office/drawing/2014/main" xmlns="" id="{8989C795-262E-4074-A2F3-98153B2F4A1C}"/>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54C4E0AE-4BC1-4F49-BE29-B492E9A1EA16}"/>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30FBB10B-00D8-457C-ACE2-9FC336F9D65C}"/>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276663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5</a:t>
            </a:fld>
            <a:endParaRPr lang="en-US"/>
          </a:p>
        </p:txBody>
      </p:sp>
      <p:sp>
        <p:nvSpPr>
          <p:cNvPr id="5" name="Date Placeholder 4">
            <a:extLst>
              <a:ext uri="{FF2B5EF4-FFF2-40B4-BE49-F238E27FC236}">
                <a16:creationId xmlns:a16="http://schemas.microsoft.com/office/drawing/2014/main" xmlns="" id="{AA44673B-1386-432D-A171-D62D8A881A2C}"/>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970E7ECD-AD20-4F25-98DF-AF13304C6EAC}"/>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7F620DBD-AE94-4524-A721-F0DA35C7859A}"/>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2311246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6</a:t>
            </a:fld>
            <a:endParaRPr lang="en-US"/>
          </a:p>
        </p:txBody>
      </p:sp>
      <p:sp>
        <p:nvSpPr>
          <p:cNvPr id="5" name="Date Placeholder 4">
            <a:extLst>
              <a:ext uri="{FF2B5EF4-FFF2-40B4-BE49-F238E27FC236}">
                <a16:creationId xmlns:a16="http://schemas.microsoft.com/office/drawing/2014/main" xmlns="" id="{F1AB7BDE-4711-45CF-9894-76D3A7FD073A}"/>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EF3F4E23-9098-4609-B1FF-9A5AF472D554}"/>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1A873991-8F84-4C21-BBAF-DCBA14E174C9}"/>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215945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7</a:t>
            </a:fld>
            <a:endParaRPr lang="en-US"/>
          </a:p>
        </p:txBody>
      </p:sp>
      <p:sp>
        <p:nvSpPr>
          <p:cNvPr id="5" name="Date Placeholder 4">
            <a:extLst>
              <a:ext uri="{FF2B5EF4-FFF2-40B4-BE49-F238E27FC236}">
                <a16:creationId xmlns:a16="http://schemas.microsoft.com/office/drawing/2014/main" xmlns="" id="{5B7EC406-EB01-4D2B-A220-F58A25D8A48A}"/>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744DA331-6F2B-4F1F-8C22-FA5F39E4C578}"/>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334E8ABE-1DDE-46E7-919B-21CDE9837665}"/>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1687888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8</a:t>
            </a:fld>
            <a:endParaRPr lang="en-US"/>
          </a:p>
        </p:txBody>
      </p:sp>
      <p:sp>
        <p:nvSpPr>
          <p:cNvPr id="5" name="Date Placeholder 4">
            <a:extLst>
              <a:ext uri="{FF2B5EF4-FFF2-40B4-BE49-F238E27FC236}">
                <a16:creationId xmlns:a16="http://schemas.microsoft.com/office/drawing/2014/main" xmlns="" id="{D0757A64-DF87-4299-B98E-F7A4113387B2}"/>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4860DFBD-C736-4116-A0A0-81C1F201D14B}"/>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4E0ECD9B-3940-43C5-A547-7D9EF7B56292}"/>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4242626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9</a:t>
            </a:fld>
            <a:endParaRPr lang="en-US"/>
          </a:p>
        </p:txBody>
      </p:sp>
      <p:sp>
        <p:nvSpPr>
          <p:cNvPr id="5" name="Date Placeholder 4">
            <a:extLst>
              <a:ext uri="{FF2B5EF4-FFF2-40B4-BE49-F238E27FC236}">
                <a16:creationId xmlns:a16="http://schemas.microsoft.com/office/drawing/2014/main" xmlns="" id="{AFDF20BC-8451-43EE-8A3A-A59DB1263CC7}"/>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CFCA7D91-0A85-43C1-86FA-405D161E1386}"/>
              </a:ext>
            </a:extLst>
          </p:cNvPr>
          <p:cNvSpPr>
            <a:spLocks noGrp="1"/>
          </p:cNvSpPr>
          <p:nvPr>
            <p:ph type="ftr" sz="quarter" idx="12"/>
          </p:nvPr>
        </p:nvSpPr>
        <p:spPr/>
        <p:txBody>
          <a:bodyPr rtlCol="0"/>
          <a:lstStyle/>
          <a:p>
            <a:pPr rtl="0"/>
            <a:r>
              <a:rPr lang="fr"/>
              <a:t>Overstocking_Scenario</a:t>
            </a:r>
          </a:p>
        </p:txBody>
      </p:sp>
      <p:sp>
        <p:nvSpPr>
          <p:cNvPr id="7" name="Header Placeholder 6">
            <a:extLst>
              <a:ext uri="{FF2B5EF4-FFF2-40B4-BE49-F238E27FC236}">
                <a16:creationId xmlns:a16="http://schemas.microsoft.com/office/drawing/2014/main" xmlns="" id="{C421F24F-0CE5-4A05-B81F-EE1322488A11}"/>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647927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3" name="Content Placeholder 2"/>
          <p:cNvSpPr>
            <a:spLocks noGrp="1"/>
          </p:cNvSpPr>
          <p:nvPr>
            <p:ph idx="1"/>
          </p:nvPr>
        </p:nvSpPr>
        <p:spPr>
          <a:xfrm>
            <a:off x="790836" y="1816101"/>
            <a:ext cx="10412618" cy="4668185"/>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5" name="Text Placeholder 4"/>
          <p:cNvSpPr>
            <a:spLocks noGrp="1"/>
          </p:cNvSpPr>
          <p:nvPr>
            <p:ph type="body" sz="quarter" idx="10"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
        <p:nvSpPr>
          <p:cNvPr id="7" name="Slide Number Placeholder 2"/>
          <p:cNvSpPr>
            <a:spLocks noGrp="1"/>
          </p:cNvSpPr>
          <p:nvPr>
            <p:ph type="sldNum" sz="quarter" idx="12"/>
          </p:nvPr>
        </p:nvSpPr>
        <p:spPr>
          <a:xfrm>
            <a:off x="312" y="487606"/>
            <a:ext cx="611681" cy="365125"/>
          </a:xfrm>
        </p:spPr>
        <p:txBody>
          <a:bodyPr rtlCol="0"/>
          <a:lstStyle/>
          <a:p>
            <a:pPr rtl="0"/>
            <a:fld id="{2760AF0F-E753-4DD9-B8E5-577C039A067C}" type="slidenum">
              <a:rPr lang="en-JM" smtClean="0"/>
              <a:t>‹#›</a:t>
            </a:fld>
            <a:endParaRPr lang="en-JM" dirty="0"/>
          </a:p>
        </p:txBody>
      </p:sp>
    </p:spTree>
    <p:custDataLst>
      <p:tags r:id="rId1"/>
    </p:custDataLst>
    <p:extLst>
      <p:ext uri="{BB962C8B-B14F-4D97-AF65-F5344CB8AC3E}">
        <p14:creationId xmlns:p14="http://schemas.microsoft.com/office/powerpoint/2010/main" val="71150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5"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6" name="Text Placeholder 4"/>
          <p:cNvSpPr>
            <a:spLocks noGrp="1"/>
          </p:cNvSpPr>
          <p:nvPr>
            <p:ph type="body" sz="quarter" idx="10" hasCustomPrompt="1"/>
          </p:nvPr>
        </p:nvSpPr>
        <p:spPr>
          <a:xfrm>
            <a:off x="792483" y="447919"/>
            <a:ext cx="10411884" cy="349251"/>
          </a:xfrm>
        </p:spPr>
        <p:txBody>
          <a:bodyPr lIns="134149" rtlCol="0" anchor="ctr">
            <a:noAutofit/>
          </a:bodyPr>
          <a:lstStyle>
            <a:lvl1pPr marL="0" indent="0">
              <a:buFontTx/>
              <a:buNone/>
              <a:defRPr sz="2099" kern="100" spc="0" baseline="0">
                <a:solidFill>
                  <a:schemeClr val="accent1">
                    <a:lumMod val="75000"/>
                  </a:schemeClr>
                </a:solidFill>
                <a:latin typeface="+mj-lt"/>
              </a:defRPr>
            </a:lvl1pPr>
            <a:lvl2pPr marL="609463" indent="0">
              <a:buFontTx/>
              <a:buNone/>
              <a:defRPr/>
            </a:lvl2pPr>
            <a:lvl3pPr marL="1218925" indent="0">
              <a:buFontTx/>
              <a:buNone/>
              <a:defRPr/>
            </a:lvl3pPr>
            <a:lvl4pPr marL="1828388" indent="0">
              <a:buFontTx/>
              <a:buNone/>
              <a:defRPr/>
            </a:lvl4pPr>
            <a:lvl5pPr marL="2437851" indent="0">
              <a:buFontTx/>
              <a:buNone/>
              <a:defRPr/>
            </a:lvl5pPr>
          </a:lstStyle>
          <a:p>
            <a:pPr lvl="0" rtl="0"/>
            <a:r>
              <a:rPr lang="fr"/>
              <a:t>Click to add text</a:t>
            </a:r>
          </a:p>
        </p:txBody>
      </p:sp>
      <p:sp>
        <p:nvSpPr>
          <p:cNvPr id="7" name="Rectangle 6"/>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3" name="Slide Number Placeholder 2"/>
          <p:cNvSpPr>
            <a:spLocks noGrp="1"/>
          </p:cNvSpPr>
          <p:nvPr>
            <p:ph type="sldNum" sz="quarter" idx="12"/>
          </p:nvPr>
        </p:nvSpPr>
        <p:spPr>
          <a:xfrm>
            <a:off x="312" y="484633"/>
            <a:ext cx="611681" cy="365125"/>
          </a:xfrm>
        </p:spPr>
        <p:txBody>
          <a:bodyPr rtlCol="0"/>
          <a:lstStyle>
            <a:lvl1pPr algn="ctr">
              <a:defRPr/>
            </a:lvl1pPr>
          </a:lstStyle>
          <a:p>
            <a:pPr rtl="0"/>
            <a:fld id="{2760AF0F-E753-4DD9-B8E5-577C039A067C}" type="slidenum">
              <a:rPr lang="en-JM" smtClean="0"/>
              <a:pPr/>
              <a:t>‹#›</a:t>
            </a:fld>
            <a:endParaRPr lang="en-JM" dirty="0"/>
          </a:p>
        </p:txBody>
      </p:sp>
    </p:spTree>
    <p:custDataLst>
      <p:tags r:id="rId1"/>
    </p:custDataLst>
    <p:extLst>
      <p:ext uri="{BB962C8B-B14F-4D97-AF65-F5344CB8AC3E}">
        <p14:creationId xmlns:p14="http://schemas.microsoft.com/office/powerpoint/2010/main" val="363418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312" y="484633"/>
            <a:ext cx="611681" cy="365125"/>
          </a:xfrm>
        </p:spPr>
        <p:txBody>
          <a:bodyPr rtlCol="0"/>
          <a:lstStyle>
            <a:lvl1pPr algn="ctr">
              <a:defRPr/>
            </a:lvl1pPr>
          </a:lstStyle>
          <a:p>
            <a:pPr rtl="0"/>
            <a:fld id="{2760AF0F-E753-4DD9-B8E5-577C039A067C}" type="slidenum">
              <a:rPr lang="en-JM" smtClean="0"/>
              <a:pPr/>
              <a:t>‹#›</a:t>
            </a:fld>
            <a:endParaRPr lang="en-JM" dirty="0"/>
          </a:p>
        </p:txBody>
      </p:sp>
    </p:spTree>
    <p:custDataLst>
      <p:tags r:id="rId1"/>
    </p:custDataLst>
    <p:extLst>
      <p:ext uri="{BB962C8B-B14F-4D97-AF65-F5344CB8AC3E}">
        <p14:creationId xmlns:p14="http://schemas.microsoft.com/office/powerpoint/2010/main" val="372836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790835"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4" name="Text Placeholder 4"/>
          <p:cNvSpPr>
            <a:spLocks noGrp="1"/>
          </p:cNvSpPr>
          <p:nvPr>
            <p:ph type="body" sz="quarter" idx="10"/>
          </p:nvPr>
        </p:nvSpPr>
        <p:spPr>
          <a:xfrm>
            <a:off x="791636" y="447919"/>
            <a:ext cx="10411884" cy="349251"/>
          </a:xfrm>
        </p:spPr>
        <p:txBody>
          <a:bodyPr rtlCol="0" anchor="ctr">
            <a:noAutofit/>
          </a:bodyPr>
          <a:lstStyle>
            <a:lvl1pPr marL="0" indent="0">
              <a:buFontTx/>
              <a:buNone/>
              <a:defRPr sz="2099" kern="100" spc="0" baseline="0">
                <a:solidFill>
                  <a:schemeClr val="accent1">
                    <a:lumMod val="75000"/>
                  </a:schemeClr>
                </a:solidFill>
                <a:latin typeface="+mj-lt"/>
              </a:defRPr>
            </a:lvl1pPr>
            <a:lvl2pPr marL="609463" indent="0">
              <a:buFontTx/>
              <a:buNone/>
              <a:defRPr/>
            </a:lvl2pPr>
            <a:lvl3pPr marL="1218925" indent="0">
              <a:buFontTx/>
              <a:buNone/>
              <a:defRPr/>
            </a:lvl3pPr>
            <a:lvl4pPr marL="1828388" indent="0">
              <a:buFontTx/>
              <a:buNone/>
              <a:defRPr/>
            </a:lvl4pPr>
            <a:lvl5pPr marL="2437851" indent="0">
              <a:buFontTx/>
              <a:buNone/>
              <a:defRPr/>
            </a:lvl5pPr>
          </a:lstStyle>
          <a:p>
            <a:pPr lvl="0" rtl="0"/>
            <a:r>
              <a:rPr lang="fr"/>
              <a:t>Edit Master text styles</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5" name="Slide Number Placeholder 4"/>
          <p:cNvSpPr>
            <a:spLocks noGrp="1"/>
          </p:cNvSpPr>
          <p:nvPr>
            <p:ph type="sldNum" sz="quarter" idx="12"/>
          </p:nvPr>
        </p:nvSpPr>
        <p:spPr>
          <a:xfrm>
            <a:off x="312" y="484633"/>
            <a:ext cx="611681" cy="365125"/>
          </a:xfrm>
        </p:spPr>
        <p:txBody>
          <a:bodyPr rtlCol="0"/>
          <a:lstStyle>
            <a:lvl1pPr algn="ctr">
              <a:defRPr/>
            </a:lvl1pPr>
          </a:lstStyle>
          <a:p>
            <a:pPr rtl="0"/>
            <a:fld id="{2760AF0F-E753-4DD9-B8E5-577C039A067C}" type="slidenum">
              <a:rPr lang="en-JM" smtClean="0"/>
              <a:pPr/>
              <a:t>‹#›</a:t>
            </a:fld>
            <a:endParaRPr lang="en-JM" dirty="0"/>
          </a:p>
        </p:txBody>
      </p:sp>
    </p:spTree>
    <p:custDataLst>
      <p:tags r:id="rId1"/>
    </p:custDataLst>
    <p:extLst>
      <p:ext uri="{BB962C8B-B14F-4D97-AF65-F5344CB8AC3E}">
        <p14:creationId xmlns:p14="http://schemas.microsoft.com/office/powerpoint/2010/main" val="18456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Lower">
    <p:spTree>
      <p:nvGrpSpPr>
        <p:cNvPr id="1" name=""/>
        <p:cNvGrpSpPr/>
        <p:nvPr/>
      </p:nvGrpSpPr>
      <p:grpSpPr>
        <a:xfrm>
          <a:off x="0" y="0"/>
          <a:ext cx="0" cy="0"/>
          <a:chOff x="0" y="0"/>
          <a:chExt cx="0" cy="0"/>
        </a:xfrm>
      </p:grpSpPr>
      <p:sp>
        <p:nvSpPr>
          <p:cNvPr id="2" name="Title 1"/>
          <p:cNvSpPr>
            <a:spLocks noGrp="1"/>
          </p:cNvSpPr>
          <p:nvPr>
            <p:ph type="title"/>
          </p:nvPr>
        </p:nvSpPr>
        <p:spPr>
          <a:xfrm>
            <a:off x="688245" y="1751013"/>
            <a:ext cx="10412617" cy="1143000"/>
          </a:xfrm>
        </p:spPr>
        <p:txBody>
          <a:bodyPr rtlCol="0"/>
          <a:lstStyle>
            <a:lvl1pPr>
              <a:defRPr>
                <a:solidFill>
                  <a:schemeClr val="bg2">
                    <a:lumMod val="25000"/>
                  </a:schemeClr>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1810986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889694" y="2109759"/>
            <a:ext cx="10412617" cy="400111"/>
          </a:xfrm>
          <a:noFill/>
        </p:spPr>
        <p:txBody>
          <a:bodyPr wrap="square" rtlCol="0">
            <a:noAutofit/>
          </a:bodyPr>
          <a:lstStyle>
            <a:lvl1pPr algn="ctr">
              <a:defRPr lang="en-US" sz="2400" cap="none" baseline="0" dirty="0">
                <a:solidFill>
                  <a:srgbClr val="F2F2F2">
                    <a:lumMod val="25000"/>
                  </a:srgbClr>
                </a:solidFill>
                <a:latin typeface="+mj-lt"/>
              </a:defRPr>
            </a:lvl1pPr>
          </a:lstStyle>
          <a:p>
            <a:pPr marL="0" lvl="0" algn="ctr" rtl="0">
              <a:lnSpc>
                <a:spcPct val="125000"/>
              </a:lnSpc>
            </a:pPr>
            <a:r>
              <a:rPr lang="fr"/>
              <a:t>Click to edit Master title style</a:t>
            </a:r>
            <a:endParaRPr lang="en-US" dirty="0"/>
          </a:p>
        </p:txBody>
      </p:sp>
    </p:spTree>
    <p:custDataLst>
      <p:tags r:id="rId1"/>
    </p:custDataLst>
    <p:extLst>
      <p:ext uri="{BB962C8B-B14F-4D97-AF65-F5344CB8AC3E}">
        <p14:creationId xmlns:p14="http://schemas.microsoft.com/office/powerpoint/2010/main" val="1295398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889694" y="2634350"/>
            <a:ext cx="10412617" cy="646331"/>
          </a:xfrm>
        </p:spPr>
        <p:txBody>
          <a:bodyPr vert="horz" lIns="121780" tIns="60890" rIns="121780" bIns="60890" rtlCol="0" anchor="ctr">
            <a:noAutofit/>
          </a:bodyPr>
          <a:lstStyle>
            <a:lvl1pPr algn="ctr">
              <a:defRPr lang="en-US" sz="3205" spc="-146" dirty="0">
                <a:latin typeface="+mj-lt"/>
              </a:defRPr>
            </a:lvl1pPr>
          </a:lstStyle>
          <a:p>
            <a:pPr marL="0" lvl="0" algn="ctr" rtl="0">
              <a:spcBef>
                <a:spcPts val="3201"/>
              </a:spcBef>
            </a:pPr>
            <a:r>
              <a:rPr lang="fr"/>
              <a:t>Click to edit Master title style</a:t>
            </a:r>
            <a:endParaRPr lang="en-US" dirty="0"/>
          </a:p>
        </p:txBody>
      </p:sp>
    </p:spTree>
    <p:custDataLst>
      <p:tags r:id="rId1"/>
    </p:custDataLst>
    <p:extLst>
      <p:ext uri="{BB962C8B-B14F-4D97-AF65-F5344CB8AC3E}">
        <p14:creationId xmlns:p14="http://schemas.microsoft.com/office/powerpoint/2010/main" val="1416813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ur Pictures Acros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lvl1pPr>
              <a:defRPr>
                <a:solidFill>
                  <a:schemeClr val="bg2">
                    <a:lumMod val="25000"/>
                  </a:schemeClr>
                </a:solidFill>
                <a:latin typeface="+mj-lt"/>
              </a:defRPr>
            </a:lvl1pPr>
          </a:lstStyle>
          <a:p>
            <a:pPr rtl="0"/>
            <a:r>
              <a:rPr lang="fr"/>
              <a:t>Click to edit Master title style</a:t>
            </a:r>
            <a:endParaRPr lang="en-US" dirty="0"/>
          </a:p>
        </p:txBody>
      </p:sp>
      <p:sp>
        <p:nvSpPr>
          <p:cNvPr id="3" name="Picture Placeholder 28"/>
          <p:cNvSpPr>
            <a:spLocks noGrp="1" noChangeAspect="1"/>
          </p:cNvSpPr>
          <p:nvPr>
            <p:ph type="pic" sz="quarter" idx="53"/>
          </p:nvPr>
        </p:nvSpPr>
        <p:spPr>
          <a:xfrm>
            <a:off x="8959547" y="2827728"/>
            <a:ext cx="1679995" cy="1679999"/>
          </a:xfrm>
          <a:prstGeom prst="ellipse">
            <a:avLst/>
          </a:prstGeom>
          <a:ln w="76200" cap="sq">
            <a:noFill/>
            <a:miter lim="800000"/>
          </a:ln>
          <a:effectLst/>
        </p:spPr>
        <p:txBody>
          <a:bodyPr rtlCol="0">
            <a:noAutofit/>
          </a:bodyPr>
          <a:lstStyle>
            <a:lvl1pPr marL="0" indent="0" algn="ctr">
              <a:buFontTx/>
              <a:buNone/>
              <a:defRPr sz="1603">
                <a:solidFill>
                  <a:schemeClr val="tx1"/>
                </a:solidFill>
                <a:latin typeface="+mn-lt"/>
                <a:cs typeface="Arial" pitchFamily="34" charset="0"/>
              </a:defRPr>
            </a:lvl1pPr>
          </a:lstStyle>
          <a:p>
            <a:pPr rtl="0"/>
            <a:r>
              <a:rPr lang="fr"/>
              <a:t>Click icon to add picture</a:t>
            </a:r>
            <a:endParaRPr lang="en-JM" dirty="0"/>
          </a:p>
        </p:txBody>
      </p:sp>
      <p:sp>
        <p:nvSpPr>
          <p:cNvPr id="4" name="Picture Placeholder 28"/>
          <p:cNvSpPr>
            <a:spLocks noGrp="1" noChangeAspect="1"/>
          </p:cNvSpPr>
          <p:nvPr>
            <p:ph type="pic" sz="quarter" idx="52"/>
          </p:nvPr>
        </p:nvSpPr>
        <p:spPr>
          <a:xfrm>
            <a:off x="6283434" y="2818847"/>
            <a:ext cx="1679995" cy="1679999"/>
          </a:xfrm>
          <a:prstGeom prst="ellipse">
            <a:avLst/>
          </a:prstGeom>
          <a:ln w="76200" cap="sq">
            <a:noFill/>
            <a:miter lim="800000"/>
          </a:ln>
          <a:effectLst/>
        </p:spPr>
        <p:txBody>
          <a:bodyPr rtlCol="0">
            <a:noAutofit/>
          </a:bodyPr>
          <a:lstStyle>
            <a:lvl1pPr marL="0" indent="0" algn="ctr">
              <a:buFontTx/>
              <a:buNone/>
              <a:defRPr sz="1603">
                <a:solidFill>
                  <a:schemeClr val="tx1"/>
                </a:solidFill>
                <a:latin typeface="+mn-lt"/>
                <a:cs typeface="Arial" pitchFamily="34" charset="0"/>
              </a:defRPr>
            </a:lvl1pPr>
          </a:lstStyle>
          <a:p>
            <a:pPr rtl="0"/>
            <a:r>
              <a:rPr lang="fr"/>
              <a:t>Click icon to add picture</a:t>
            </a:r>
            <a:endParaRPr lang="en-JM" dirty="0"/>
          </a:p>
        </p:txBody>
      </p:sp>
      <p:sp>
        <p:nvSpPr>
          <p:cNvPr id="5" name="Picture Placeholder 28"/>
          <p:cNvSpPr>
            <a:spLocks noGrp="1" noChangeAspect="1"/>
          </p:cNvSpPr>
          <p:nvPr>
            <p:ph type="pic" sz="quarter" idx="51"/>
          </p:nvPr>
        </p:nvSpPr>
        <p:spPr>
          <a:xfrm>
            <a:off x="3607321" y="2836608"/>
            <a:ext cx="1679995" cy="1679999"/>
          </a:xfrm>
          <a:prstGeom prst="ellipse">
            <a:avLst/>
          </a:prstGeom>
          <a:ln w="76200" cap="sq">
            <a:noFill/>
            <a:miter lim="800000"/>
          </a:ln>
          <a:effectLst/>
        </p:spPr>
        <p:txBody>
          <a:bodyPr rtlCol="0">
            <a:noAutofit/>
          </a:bodyPr>
          <a:lstStyle>
            <a:lvl1pPr marL="0" indent="0" algn="ctr">
              <a:buFontTx/>
              <a:buNone/>
              <a:defRPr sz="1603">
                <a:solidFill>
                  <a:schemeClr val="tx1"/>
                </a:solidFill>
                <a:latin typeface="+mn-lt"/>
                <a:cs typeface="Arial" pitchFamily="34" charset="0"/>
              </a:defRPr>
            </a:lvl1pPr>
          </a:lstStyle>
          <a:p>
            <a:pPr rtl="0"/>
            <a:r>
              <a:rPr lang="fr"/>
              <a:t>Click icon to add picture</a:t>
            </a:r>
            <a:endParaRPr lang="en-JM" dirty="0"/>
          </a:p>
        </p:txBody>
      </p:sp>
      <p:sp>
        <p:nvSpPr>
          <p:cNvPr id="6" name="Picture Placeholder 28"/>
          <p:cNvSpPr>
            <a:spLocks noGrp="1" noChangeAspect="1"/>
          </p:cNvSpPr>
          <p:nvPr>
            <p:ph type="pic" sz="quarter" idx="50"/>
          </p:nvPr>
        </p:nvSpPr>
        <p:spPr>
          <a:xfrm>
            <a:off x="931210" y="2836608"/>
            <a:ext cx="1679995" cy="1679999"/>
          </a:xfrm>
          <a:prstGeom prst="ellipse">
            <a:avLst/>
          </a:prstGeom>
          <a:ln w="76200" cap="sq">
            <a:noFill/>
            <a:miter lim="800000"/>
          </a:ln>
          <a:effectLst/>
        </p:spPr>
        <p:txBody>
          <a:bodyPr rtlCol="0">
            <a:noAutofit/>
          </a:bodyPr>
          <a:lstStyle>
            <a:lvl1pPr marL="0" indent="0" algn="ctr">
              <a:buFontTx/>
              <a:buNone/>
              <a:defRPr sz="1603">
                <a:solidFill>
                  <a:schemeClr val="tx1"/>
                </a:solidFill>
                <a:latin typeface="+mn-lt"/>
                <a:cs typeface="Arial" pitchFamily="34" charset="0"/>
              </a:defRPr>
            </a:lvl1pPr>
          </a:lstStyle>
          <a:p>
            <a:pPr rtl="0"/>
            <a:r>
              <a:rPr lang="fr"/>
              <a:t>Click icon to add picture</a:t>
            </a:r>
            <a:endParaRPr lang="en-JM" dirty="0"/>
          </a:p>
        </p:txBody>
      </p:sp>
    </p:spTree>
    <p:custDataLst>
      <p:tags r:id="rId1"/>
    </p:custDataLst>
    <p:extLst>
      <p:ext uri="{BB962C8B-B14F-4D97-AF65-F5344CB8AC3E}">
        <p14:creationId xmlns:p14="http://schemas.microsoft.com/office/powerpoint/2010/main" val="213449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Centered">
    <p:spTree>
      <p:nvGrpSpPr>
        <p:cNvPr id="1" name=""/>
        <p:cNvGrpSpPr/>
        <p:nvPr/>
      </p:nvGrpSpPr>
      <p:grpSpPr>
        <a:xfrm>
          <a:off x="0" y="0"/>
          <a:ext cx="0" cy="0"/>
          <a:chOff x="0" y="0"/>
          <a:chExt cx="0" cy="0"/>
        </a:xfrm>
      </p:grpSpPr>
      <p:sp>
        <p:nvSpPr>
          <p:cNvPr id="2" name="Title 1"/>
          <p:cNvSpPr>
            <a:spLocks noGrp="1"/>
          </p:cNvSpPr>
          <p:nvPr>
            <p:ph type="title"/>
          </p:nvPr>
        </p:nvSpPr>
        <p:spPr>
          <a:xfrm>
            <a:off x="889694" y="176213"/>
            <a:ext cx="10412617" cy="1143000"/>
          </a:xfrm>
        </p:spPr>
        <p:txBody>
          <a:bodyPr rtlCol="0"/>
          <a:lstStyle>
            <a:lvl1pPr algn="ctr">
              <a:defRPr>
                <a:solidFill>
                  <a:schemeClr val="bg2">
                    <a:lumMod val="25000"/>
                  </a:schemeClr>
                </a:solidFill>
                <a:latin typeface="+mj-lt"/>
              </a:defRPr>
            </a:lvl1pPr>
          </a:lstStyle>
          <a:p>
            <a:pPr rtl="0"/>
            <a:r>
              <a:rPr lang="fr"/>
              <a:t>Click to edit Master title style</a:t>
            </a:r>
            <a:endParaRPr lang="en-US" dirty="0"/>
          </a:p>
        </p:txBody>
      </p:sp>
      <p:sp>
        <p:nvSpPr>
          <p:cNvPr id="6" name="Picture Placeholder 5"/>
          <p:cNvSpPr>
            <a:spLocks noGrp="1"/>
          </p:cNvSpPr>
          <p:nvPr>
            <p:ph type="pic" sz="quarter" idx="10"/>
          </p:nvPr>
        </p:nvSpPr>
        <p:spPr>
          <a:xfrm>
            <a:off x="3607976" y="2359586"/>
            <a:ext cx="5406481" cy="3016233"/>
          </a:xfrm>
        </p:spPr>
        <p:txBody>
          <a:bodyPr rtlCol="0"/>
          <a:lstStyle/>
          <a:p>
            <a:pPr rtl="0"/>
            <a:r>
              <a:rPr lang="fr"/>
              <a:t>Click icon to add picture</a:t>
            </a:r>
            <a:endParaRPr lang="en-US" dirty="0"/>
          </a:p>
        </p:txBody>
      </p:sp>
    </p:spTree>
    <p:custDataLst>
      <p:tags r:id="rId1"/>
    </p:custDataLst>
    <p:extLst>
      <p:ext uri="{BB962C8B-B14F-4D97-AF65-F5344CB8AC3E}">
        <p14:creationId xmlns:p14="http://schemas.microsoft.com/office/powerpoint/2010/main" val="2231811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57" y="1525706"/>
            <a:ext cx="12185944" cy="2808923"/>
          </a:xfrm>
        </p:spPr>
        <p:txBody>
          <a:bodyPr rtlCol="0"/>
          <a:lstStyle/>
          <a:p>
            <a:pPr rtl="0"/>
            <a:r>
              <a:rPr lang="fr"/>
              <a:t>Click icon to add picture</a:t>
            </a:r>
            <a:endParaRPr lang="en-US" dirty="0"/>
          </a:p>
        </p:txBody>
      </p:sp>
      <p:sp>
        <p:nvSpPr>
          <p:cNvPr id="4" name="Title 1"/>
          <p:cNvSpPr>
            <a:spLocks noGrp="1"/>
          </p:cNvSpPr>
          <p:nvPr>
            <p:ph type="title"/>
          </p:nvPr>
        </p:nvSpPr>
        <p:spPr>
          <a:xfrm>
            <a:off x="686963" y="173736"/>
            <a:ext cx="10412617" cy="1143000"/>
          </a:xfrm>
        </p:spPr>
        <p:txBody>
          <a:bodyPr rtlCol="0"/>
          <a:lstStyle>
            <a:lvl1pPr>
              <a:defRPr>
                <a:solidFill>
                  <a:schemeClr val="bg2">
                    <a:lumMod val="25000"/>
                  </a:schemeClr>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657674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57" y="2"/>
            <a:ext cx="12185944" cy="2900363"/>
          </a:xfrm>
        </p:spPr>
        <p:txBody>
          <a:bodyPr rtlCol="0">
            <a:noAutofit/>
          </a:bodyPr>
          <a:lstStyle/>
          <a:p>
            <a:pPr rtl="0"/>
            <a:r>
              <a:rPr lang="fr"/>
              <a:t>Click icon to add picture</a:t>
            </a:r>
            <a:endParaRPr lang="en-US" dirty="0"/>
          </a:p>
        </p:txBody>
      </p:sp>
      <p:sp>
        <p:nvSpPr>
          <p:cNvPr id="4" name="Title 1"/>
          <p:cNvSpPr>
            <a:spLocks noGrp="1"/>
          </p:cNvSpPr>
          <p:nvPr>
            <p:ph type="title"/>
          </p:nvPr>
        </p:nvSpPr>
        <p:spPr>
          <a:xfrm>
            <a:off x="790836" y="2791212"/>
            <a:ext cx="10412617" cy="1143000"/>
          </a:xfrm>
        </p:spPr>
        <p:txBody>
          <a:bodyPr rtlCol="0">
            <a:noAutofit/>
          </a:bodyPr>
          <a:lstStyle>
            <a:lvl1pPr algn="ctr">
              <a:defRPr sz="4508" b="0">
                <a:solidFill>
                  <a:schemeClr val="bg2">
                    <a:lumMod val="25000"/>
                  </a:schemeClr>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363653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rtlCol="0"/>
          <a:lstStyle/>
          <a:p>
            <a:pPr rtl="0"/>
            <a:r>
              <a:rPr lang="fr"/>
              <a:t>Click icon to add picture</a:t>
            </a:r>
            <a:endParaRPr lang="en-US" dirty="0"/>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3" name="Slide Number Placeholder 2"/>
          <p:cNvSpPr>
            <a:spLocks noGrp="1"/>
          </p:cNvSpPr>
          <p:nvPr>
            <p:ph type="sldNum" sz="quarter" idx="12"/>
          </p:nvPr>
        </p:nvSpPr>
        <p:spPr>
          <a:xfrm>
            <a:off x="312" y="487606"/>
            <a:ext cx="611681" cy="365125"/>
          </a:xfrm>
        </p:spPr>
        <p:txBody>
          <a:bodyPr rtlCol="0"/>
          <a:lstStyle/>
          <a:p>
            <a:pPr rtl="0"/>
            <a:fld id="{2760AF0F-E753-4DD9-B8E5-577C039A067C}" type="slidenum">
              <a:rPr lang="en-JM" smtClean="0"/>
              <a:t>‹#›</a:t>
            </a:fld>
            <a:endParaRPr lang="en-JM" dirty="0"/>
          </a:p>
        </p:txBody>
      </p:sp>
      <p:sp>
        <p:nvSpPr>
          <p:cNvPr id="2" name="Title 1"/>
          <p:cNvSpPr>
            <a:spLocks noGrp="1"/>
          </p:cNvSpPr>
          <p:nvPr>
            <p:ph type="title"/>
          </p:nvPr>
        </p:nvSpPr>
        <p:spPr>
          <a:xfrm>
            <a:off x="283464" y="3465576"/>
            <a:ext cx="4948440" cy="1143000"/>
          </a:xfrm>
        </p:spPr>
        <p:txBody>
          <a:bodyPr vert="horz" lIns="121954" tIns="60977" rIns="121954" bIns="60977" rtlCol="0" anchor="ctr">
            <a:normAutofit/>
          </a:bodyPr>
          <a:lstStyle>
            <a:lvl1pPr>
              <a:defRPr lang="en-US">
                <a:solidFill>
                  <a:schemeClr val="bg1"/>
                </a:solidFill>
              </a:defRPr>
            </a:lvl1pPr>
          </a:lstStyle>
          <a:p>
            <a:pPr marL="0" lvl="0" rtl="0"/>
            <a:r>
              <a:rPr lang="fr"/>
              <a:t>Click to edit Master title style</a:t>
            </a:r>
            <a:endParaRPr lang="en-US" dirty="0"/>
          </a:p>
        </p:txBody>
      </p:sp>
    </p:spTree>
    <p:custDataLst>
      <p:tags r:id="rId1"/>
    </p:custDataLst>
    <p:extLst>
      <p:ext uri="{BB962C8B-B14F-4D97-AF65-F5344CB8AC3E}">
        <p14:creationId xmlns:p14="http://schemas.microsoft.com/office/powerpoint/2010/main" val="494613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531728" y="334806"/>
            <a:ext cx="5676900" cy="6093619"/>
          </a:xfrm>
        </p:spPr>
        <p:txBody>
          <a:bodyPr rtlCol="0"/>
          <a:lstStyle/>
          <a:p>
            <a:pPr rtl="0"/>
            <a:r>
              <a:rPr lang="fr"/>
              <a:t>Click icon to add picture</a:t>
            </a:r>
            <a:endParaRPr lang="en-US" dirty="0"/>
          </a:p>
        </p:txBody>
      </p:sp>
      <p:sp>
        <p:nvSpPr>
          <p:cNvPr id="4" name="Title 1"/>
          <p:cNvSpPr>
            <a:spLocks noGrp="1"/>
          </p:cNvSpPr>
          <p:nvPr>
            <p:ph type="title"/>
          </p:nvPr>
        </p:nvSpPr>
        <p:spPr>
          <a:xfrm>
            <a:off x="684263" y="173736"/>
            <a:ext cx="10412617" cy="1143000"/>
          </a:xfrm>
        </p:spPr>
        <p:txBody>
          <a:bodyPr rtlCol="0"/>
          <a:lstStyle>
            <a:lvl1pPr>
              <a:defRPr>
                <a:solidFill>
                  <a:schemeClr val="bg2">
                    <a:lumMod val="25000"/>
                  </a:schemeClr>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2017252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Top">
    <p:spTree>
      <p:nvGrpSpPr>
        <p:cNvPr id="1" name=""/>
        <p:cNvGrpSpPr/>
        <p:nvPr/>
      </p:nvGrpSpPr>
      <p:grpSpPr>
        <a:xfrm>
          <a:off x="0" y="0"/>
          <a:ext cx="0" cy="0"/>
          <a:chOff x="0" y="0"/>
          <a:chExt cx="0" cy="0"/>
        </a:xfrm>
      </p:grpSpPr>
      <p:sp>
        <p:nvSpPr>
          <p:cNvPr id="3" name="Title 1"/>
          <p:cNvSpPr>
            <a:spLocks noGrp="1"/>
          </p:cNvSpPr>
          <p:nvPr>
            <p:ph type="title"/>
          </p:nvPr>
        </p:nvSpPr>
        <p:spPr>
          <a:xfrm>
            <a:off x="688245" y="176213"/>
            <a:ext cx="10412617" cy="1143000"/>
          </a:xfrm>
        </p:spPr>
        <p:txBody>
          <a:bodyPr rtlCol="0"/>
          <a:lstStyle>
            <a:lvl1pPr>
              <a:defRPr>
                <a:solidFill>
                  <a:schemeClr val="bg2">
                    <a:lumMod val="25000"/>
                  </a:schemeClr>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2821630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enter">
    <p:spTree>
      <p:nvGrpSpPr>
        <p:cNvPr id="1" name=""/>
        <p:cNvGrpSpPr/>
        <p:nvPr/>
      </p:nvGrpSpPr>
      <p:grpSpPr>
        <a:xfrm>
          <a:off x="0" y="0"/>
          <a:ext cx="0" cy="0"/>
          <a:chOff x="0" y="0"/>
          <a:chExt cx="0" cy="0"/>
        </a:xfrm>
      </p:grpSpPr>
      <p:sp>
        <p:nvSpPr>
          <p:cNvPr id="3" name="Title 1"/>
          <p:cNvSpPr>
            <a:spLocks noGrp="1"/>
          </p:cNvSpPr>
          <p:nvPr>
            <p:ph type="title"/>
          </p:nvPr>
        </p:nvSpPr>
        <p:spPr>
          <a:xfrm>
            <a:off x="889694" y="176213"/>
            <a:ext cx="10412617" cy="1143000"/>
          </a:xfrm>
        </p:spPr>
        <p:txBody>
          <a:bodyPr rtlCol="0"/>
          <a:lstStyle>
            <a:lvl1pPr algn="ctr">
              <a:defRPr>
                <a:solidFill>
                  <a:schemeClr val="bg2">
                    <a:lumMod val="25000"/>
                  </a:schemeClr>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1214259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rge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2192000" cy="6858000"/>
          </a:xfrm>
        </p:spPr>
        <p:txBody>
          <a:bodyPr rtlCol="0"/>
          <a:lstStyle/>
          <a:p>
            <a:pPr rtl="0"/>
            <a:r>
              <a:rPr lang="fr"/>
              <a:t>Click icon to add picture</a:t>
            </a:r>
            <a:endParaRPr lang="en-US" dirty="0"/>
          </a:p>
        </p:txBody>
      </p:sp>
      <p:sp>
        <p:nvSpPr>
          <p:cNvPr id="3" name="Title 1"/>
          <p:cNvSpPr>
            <a:spLocks noGrp="1"/>
          </p:cNvSpPr>
          <p:nvPr>
            <p:ph type="title"/>
          </p:nvPr>
        </p:nvSpPr>
        <p:spPr>
          <a:xfrm>
            <a:off x="688245" y="176213"/>
            <a:ext cx="10412617" cy="1143000"/>
          </a:xfrm>
        </p:spPr>
        <p:txBody>
          <a:bodyPr rtlCol="0"/>
          <a:lstStyle>
            <a:lvl1pPr>
              <a:defRPr>
                <a:solidFill>
                  <a:schemeClr val="bg1"/>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256718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igh">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12192000" cy="6858000"/>
          </a:xfrm>
        </p:spPr>
        <p:txBody>
          <a:bodyPr rtlCol="0"/>
          <a:lstStyle/>
          <a:p>
            <a:pPr rtl="0"/>
            <a:r>
              <a:rPr lang="fr"/>
              <a:t>Click icon to add picture</a:t>
            </a:r>
          </a:p>
        </p:txBody>
      </p:sp>
      <p:sp>
        <p:nvSpPr>
          <p:cNvPr id="4" name="Slide Number Placeholder 3"/>
          <p:cNvSpPr>
            <a:spLocks noGrp="1"/>
          </p:cNvSpPr>
          <p:nvPr>
            <p:ph type="sldNum" sz="quarter" idx="11"/>
          </p:nvPr>
        </p:nvSpPr>
        <p:spPr>
          <a:xfrm>
            <a:off x="312" y="2203704"/>
            <a:ext cx="611681" cy="365125"/>
          </a:xfrm>
        </p:spPr>
        <p:txBody>
          <a:bodyPr rtlCol="0"/>
          <a:lstStyle/>
          <a:p>
            <a:pPr rtl="0"/>
            <a:fld id="{2760AF0F-E753-4DD9-B8E5-577C039A067C}" type="slidenum">
              <a:rPr lang="en-JM" smtClean="0"/>
              <a:t>‹#›</a:t>
            </a:fld>
            <a:endParaRPr lang="en-JM" dirty="0"/>
          </a:p>
        </p:txBody>
      </p:sp>
      <p:sp>
        <p:nvSpPr>
          <p:cNvPr id="2" name="Title 1"/>
          <p:cNvSpPr>
            <a:spLocks noGrp="1"/>
          </p:cNvSpPr>
          <p:nvPr>
            <p:ph type="title"/>
          </p:nvPr>
        </p:nvSpPr>
        <p:spPr>
          <a:xfrm>
            <a:off x="994035" y="2148840"/>
            <a:ext cx="10412618" cy="1143000"/>
          </a:xfrm>
        </p:spPr>
        <p:txBody>
          <a:bodyPr vert="horz" lIns="121954" tIns="60977" rIns="121954" bIns="60977" rtlCol="0" anchor="ctr">
            <a:normAutofit/>
          </a:bodyPr>
          <a:lstStyle>
            <a:lvl1pPr>
              <a:defRPr lang="en-US" dirty="0">
                <a:solidFill>
                  <a:schemeClr val="accent3"/>
                </a:solidFill>
                <a:ea typeface="Titillium Web"/>
                <a:cs typeface="Titillium WebLight"/>
              </a:defRPr>
            </a:lvl1pPr>
          </a:lstStyle>
          <a:p>
            <a:pPr marL="0" lvl="0" rtl="0">
              <a:spcBef>
                <a:spcPts val="3199"/>
              </a:spcBef>
            </a:pPr>
            <a:r>
              <a:rPr lang="fr"/>
              <a:t>Click to edit Master title style</a:t>
            </a:r>
            <a:endParaRPr lang="en-US" dirty="0"/>
          </a:p>
        </p:txBody>
      </p:sp>
    </p:spTree>
    <p:custDataLst>
      <p:tags r:id="rId1"/>
    </p:custDataLst>
    <p:extLst>
      <p:ext uri="{BB962C8B-B14F-4D97-AF65-F5344CB8AC3E}">
        <p14:creationId xmlns:p14="http://schemas.microsoft.com/office/powerpoint/2010/main" val="27263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Bottom">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3552827"/>
            <a:ext cx="12192001" cy="3044825"/>
          </a:xfrm>
        </p:spPr>
        <p:txBody>
          <a:bodyPr rtlCol="0">
            <a:normAutofit/>
          </a:bodyPr>
          <a:lstStyle>
            <a:lvl1pPr>
              <a:defRPr sz="1999"/>
            </a:lvl1pPr>
          </a:lstStyle>
          <a:p>
            <a:pPr rtl="0"/>
            <a:r>
              <a:rPr lang="fr"/>
              <a:t>Click icon to add picture</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4" name="Slide Number Placeholder 3"/>
          <p:cNvSpPr>
            <a:spLocks noGrp="1"/>
          </p:cNvSpPr>
          <p:nvPr>
            <p:ph type="sldNum" sz="quarter" idx="12"/>
          </p:nvPr>
        </p:nvSpPr>
        <p:spPr>
          <a:xfrm>
            <a:off x="312" y="484633"/>
            <a:ext cx="611681" cy="365125"/>
          </a:xfrm>
        </p:spPr>
        <p:txBody>
          <a:bodyPr rtlCol="0"/>
          <a:lstStyle/>
          <a:p>
            <a:pPr rtl="0"/>
            <a:fld id="{2760AF0F-E753-4DD9-B8E5-577C039A067C}" type="slidenum">
              <a:rPr lang="en-JM" smtClean="0"/>
              <a:t>‹#›</a:t>
            </a:fld>
            <a:endParaRPr lang="en-JM" dirty="0"/>
          </a:p>
        </p:txBody>
      </p:sp>
      <p:sp>
        <p:nvSpPr>
          <p:cNvPr id="7"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9" name="Text Placeholder 4"/>
          <p:cNvSpPr>
            <a:spLocks noGrp="1"/>
          </p:cNvSpPr>
          <p:nvPr>
            <p:ph type="body" sz="quarter" idx="13"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Tree>
    <p:custDataLst>
      <p:tags r:id="rId1"/>
    </p:custDataLst>
    <p:extLst>
      <p:ext uri="{BB962C8B-B14F-4D97-AF65-F5344CB8AC3E}">
        <p14:creationId xmlns:p14="http://schemas.microsoft.com/office/powerpoint/2010/main" val="424191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5973" y="1982664"/>
            <a:ext cx="2974848" cy="1270491"/>
          </a:xfrm>
        </p:spPr>
        <p:txBody>
          <a:bodyPr rtlCol="0">
            <a:normAutofit/>
          </a:bodyPr>
          <a:lstStyle>
            <a:lvl1pPr>
              <a:defRPr sz="1999"/>
            </a:lvl1pPr>
          </a:lstStyle>
          <a:p>
            <a:pPr rtl="0"/>
            <a:r>
              <a:rPr lang="fr"/>
              <a:t>Click icon to add picture</a:t>
            </a:r>
            <a:endParaRPr lang="en-US" dirty="0"/>
          </a:p>
        </p:txBody>
      </p:sp>
      <p:sp>
        <p:nvSpPr>
          <p:cNvPr id="14" name="Picture Placeholder 11"/>
          <p:cNvSpPr>
            <a:spLocks noGrp="1"/>
          </p:cNvSpPr>
          <p:nvPr>
            <p:ph type="pic" sz="quarter" idx="11"/>
          </p:nvPr>
        </p:nvSpPr>
        <p:spPr>
          <a:xfrm>
            <a:off x="3081054" y="1982664"/>
            <a:ext cx="2974848" cy="1270491"/>
          </a:xfrm>
        </p:spPr>
        <p:txBody>
          <a:bodyPr rtlCol="0">
            <a:normAutofit/>
          </a:bodyPr>
          <a:lstStyle>
            <a:lvl1pPr>
              <a:defRPr sz="1999"/>
            </a:lvl1pPr>
          </a:lstStyle>
          <a:p>
            <a:pPr rtl="0"/>
            <a:r>
              <a:rPr lang="fr"/>
              <a:t>Click icon to add picture</a:t>
            </a:r>
            <a:endParaRPr lang="en-US" dirty="0"/>
          </a:p>
        </p:txBody>
      </p:sp>
      <p:sp>
        <p:nvSpPr>
          <p:cNvPr id="15" name="Picture Placeholder 11"/>
          <p:cNvSpPr>
            <a:spLocks noGrp="1"/>
          </p:cNvSpPr>
          <p:nvPr>
            <p:ph type="pic" sz="quarter" idx="12"/>
          </p:nvPr>
        </p:nvSpPr>
        <p:spPr>
          <a:xfrm>
            <a:off x="6146135" y="1982664"/>
            <a:ext cx="2974848" cy="1270491"/>
          </a:xfrm>
        </p:spPr>
        <p:txBody>
          <a:bodyPr rtlCol="0">
            <a:normAutofit/>
          </a:bodyPr>
          <a:lstStyle>
            <a:lvl1pPr>
              <a:defRPr sz="1999"/>
            </a:lvl1pPr>
          </a:lstStyle>
          <a:p>
            <a:pPr rtl="0"/>
            <a:r>
              <a:rPr lang="fr"/>
              <a:t>Click icon to add picture</a:t>
            </a:r>
            <a:endParaRPr lang="en-US" dirty="0"/>
          </a:p>
        </p:txBody>
      </p:sp>
      <p:sp>
        <p:nvSpPr>
          <p:cNvPr id="16" name="Picture Placeholder 11"/>
          <p:cNvSpPr>
            <a:spLocks noGrp="1"/>
          </p:cNvSpPr>
          <p:nvPr>
            <p:ph type="pic" sz="quarter" idx="13"/>
          </p:nvPr>
        </p:nvSpPr>
        <p:spPr>
          <a:xfrm>
            <a:off x="9211217" y="1982664"/>
            <a:ext cx="2974848" cy="1270491"/>
          </a:xfrm>
        </p:spPr>
        <p:txBody>
          <a:bodyPr rtlCol="0">
            <a:normAutofit/>
          </a:bodyPr>
          <a:lstStyle>
            <a:lvl1pPr>
              <a:defRPr sz="1999"/>
            </a:lvl1pPr>
          </a:lstStyle>
          <a:p>
            <a:pPr rtl="0"/>
            <a:r>
              <a:rPr lang="fr"/>
              <a:t>Click icon to add picture</a:t>
            </a:r>
            <a:endParaRPr lang="en-US" dirty="0"/>
          </a:p>
        </p:txBody>
      </p:sp>
      <p:sp>
        <p:nvSpPr>
          <p:cNvPr id="9" name="Rectangle 8"/>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4" name="Slide Number Placeholder 3"/>
          <p:cNvSpPr>
            <a:spLocks noGrp="1"/>
          </p:cNvSpPr>
          <p:nvPr>
            <p:ph type="sldNum" sz="quarter" idx="15"/>
          </p:nvPr>
        </p:nvSpPr>
        <p:spPr>
          <a:xfrm>
            <a:off x="312" y="484633"/>
            <a:ext cx="611681" cy="365125"/>
          </a:xfrm>
        </p:spPr>
        <p:txBody>
          <a:bodyPr rtlCol="0"/>
          <a:lstStyle/>
          <a:p>
            <a:pPr rtl="0"/>
            <a:fld id="{2760AF0F-E753-4DD9-B8E5-577C039A067C}" type="slidenum">
              <a:rPr lang="en-JM" smtClean="0"/>
              <a:t>‹#›</a:t>
            </a:fld>
            <a:endParaRPr lang="en-JM"/>
          </a:p>
        </p:txBody>
      </p:sp>
      <p:sp>
        <p:nvSpPr>
          <p:cNvPr id="10"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11" name="Text Placeholder 4"/>
          <p:cNvSpPr>
            <a:spLocks noGrp="1"/>
          </p:cNvSpPr>
          <p:nvPr>
            <p:ph type="body" sz="quarter" idx="16"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Tree>
    <p:custDataLst>
      <p:tags r:id="rId1"/>
    </p:custDataLst>
    <p:extLst>
      <p:ext uri="{BB962C8B-B14F-4D97-AF65-F5344CB8AC3E}">
        <p14:creationId xmlns:p14="http://schemas.microsoft.com/office/powerpoint/2010/main" val="123955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00" y="2063751"/>
            <a:ext cx="4445000" cy="4083832"/>
          </a:xfrm>
        </p:spPr>
        <p:txBody>
          <a:bodyPr rtlCol="0">
            <a:normAutofit/>
          </a:bodyPr>
          <a:lstStyle>
            <a:lvl1pPr>
              <a:defRPr sz="1999"/>
            </a:lvl1pPr>
          </a:lstStyle>
          <a:p>
            <a:pPr rtl="0"/>
            <a:r>
              <a:rPr lang="fr"/>
              <a:t>Click icon to add picture</a:t>
            </a:r>
          </a:p>
        </p:txBody>
      </p:sp>
      <p:sp>
        <p:nvSpPr>
          <p:cNvPr id="7"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8" name="Text Placeholder 4"/>
          <p:cNvSpPr>
            <a:spLocks noGrp="1"/>
          </p:cNvSpPr>
          <p:nvPr>
            <p:ph type="body" sz="quarter" idx="11"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9" name="Slide Number Placeholder 3"/>
          <p:cNvSpPr>
            <a:spLocks noGrp="1"/>
          </p:cNvSpPr>
          <p:nvPr>
            <p:ph type="sldNum" sz="quarter" idx="15"/>
          </p:nvPr>
        </p:nvSpPr>
        <p:spPr>
          <a:xfrm>
            <a:off x="312" y="484633"/>
            <a:ext cx="611681" cy="365125"/>
          </a:xfrm>
        </p:spPr>
        <p:txBody>
          <a:bodyPr rtlCol="0"/>
          <a:lstStyle/>
          <a:p>
            <a:pPr rtl="0"/>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71692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699" y="1726239"/>
            <a:ext cx="3906694" cy="2159548"/>
          </a:xfrm>
        </p:spPr>
        <p:txBody>
          <a:bodyPr rtlCol="0">
            <a:normAutofit/>
          </a:bodyPr>
          <a:lstStyle>
            <a:lvl1pPr>
              <a:defRPr sz="1799"/>
            </a:lvl1pPr>
          </a:lstStyle>
          <a:p>
            <a:pPr rtl="0"/>
            <a:r>
              <a:rPr lang="fr"/>
              <a:t>Click icon to add picture</a:t>
            </a:r>
          </a:p>
        </p:txBody>
      </p:sp>
      <p:sp>
        <p:nvSpPr>
          <p:cNvPr id="7"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8" name="Text Placeholder 4"/>
          <p:cNvSpPr>
            <a:spLocks noGrp="1"/>
          </p:cNvSpPr>
          <p:nvPr>
            <p:ph type="body" sz="quarter" idx="11"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3" name="Slide Number Placeholder 2"/>
          <p:cNvSpPr>
            <a:spLocks noGrp="1"/>
          </p:cNvSpPr>
          <p:nvPr>
            <p:ph type="sldNum" sz="quarter" idx="13"/>
          </p:nvPr>
        </p:nvSpPr>
        <p:spPr>
          <a:xfrm>
            <a:off x="312" y="487606"/>
            <a:ext cx="611681" cy="365125"/>
          </a:xfrm>
        </p:spPr>
        <p:txBody>
          <a:bodyPr rtlCol="0"/>
          <a:lstStyle/>
          <a:p>
            <a:pPr rtl="0"/>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16228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733358" y="-5061"/>
            <a:ext cx="4458642" cy="6863061"/>
          </a:xfrm>
        </p:spPr>
        <p:txBody>
          <a:bodyPr rtlCol="0">
            <a:normAutofit/>
          </a:bodyPr>
          <a:lstStyle>
            <a:lvl1pPr>
              <a:defRPr sz="1599"/>
            </a:lvl1pPr>
          </a:lstStyle>
          <a:p>
            <a:pPr rtl="0"/>
            <a:r>
              <a:rPr lang="fr"/>
              <a:t>Click icon to add picture</a:t>
            </a:r>
          </a:p>
        </p:txBody>
      </p:sp>
      <p:sp>
        <p:nvSpPr>
          <p:cNvPr id="7"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8" name="Text Placeholder 4"/>
          <p:cNvSpPr>
            <a:spLocks noGrp="1"/>
          </p:cNvSpPr>
          <p:nvPr>
            <p:ph type="body" sz="quarter" idx="11"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3" name="Slide Number Placeholder 2"/>
          <p:cNvSpPr>
            <a:spLocks noGrp="1"/>
          </p:cNvSpPr>
          <p:nvPr>
            <p:ph type="sldNum" sz="quarter" idx="13"/>
          </p:nvPr>
        </p:nvSpPr>
        <p:spPr>
          <a:xfrm>
            <a:off x="312" y="487606"/>
            <a:ext cx="611681" cy="365125"/>
          </a:xfrm>
        </p:spPr>
        <p:txBody>
          <a:bodyPr rtlCol="0"/>
          <a:lstStyle/>
          <a:p>
            <a:pPr rtl="0"/>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5405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Placeholders">
    <p:spTree>
      <p:nvGrpSpPr>
        <p:cNvPr id="1" name=""/>
        <p:cNvGrpSpPr/>
        <p:nvPr/>
      </p:nvGrpSpPr>
      <p:grpSpPr>
        <a:xfrm>
          <a:off x="0" y="0"/>
          <a:ext cx="0" cy="0"/>
          <a:chOff x="0" y="0"/>
          <a:chExt cx="0" cy="0"/>
        </a:xfrm>
      </p:grpSpPr>
      <p:sp>
        <p:nvSpPr>
          <p:cNvPr id="3" name="Picture Placeholder 28"/>
          <p:cNvSpPr>
            <a:spLocks noGrp="1" noChangeAspect="1"/>
          </p:cNvSpPr>
          <p:nvPr>
            <p:ph type="pic" sz="quarter" idx="50"/>
          </p:nvPr>
        </p:nvSpPr>
        <p:spPr>
          <a:xfrm>
            <a:off x="949497" y="2675371"/>
            <a:ext cx="1775996" cy="1775999"/>
          </a:xfrm>
          <a:prstGeom prst="ellipse">
            <a:avLst/>
          </a:prstGeom>
          <a:solidFill>
            <a:schemeClr val="accent4"/>
          </a:solidFill>
          <a:ln w="76200" cap="sq">
            <a:solidFill>
              <a:schemeClr val="bg1">
                <a:lumMod val="95000"/>
              </a:schemeClr>
            </a:solidFill>
            <a:miter lim="800000"/>
          </a:ln>
          <a:effectLst/>
        </p:spPr>
        <p:txBody>
          <a:bodyPr rtlCol="0">
            <a:normAutofit/>
          </a:bodyPr>
          <a:lstStyle>
            <a:lvl1pPr marL="0" indent="0" algn="ctr">
              <a:buFontTx/>
              <a:buNone/>
              <a:defRPr sz="1399">
                <a:solidFill>
                  <a:srgbClr val="17252F"/>
                </a:solidFill>
                <a:latin typeface="+mn-lt"/>
                <a:cs typeface="Arial" pitchFamily="34" charset="0"/>
              </a:defRPr>
            </a:lvl1pPr>
          </a:lstStyle>
          <a:p>
            <a:pPr rtl="0"/>
            <a:r>
              <a:rPr lang="fr"/>
              <a:t>Click icon to add picture</a:t>
            </a:r>
            <a:endParaRPr lang="en-JM" dirty="0"/>
          </a:p>
        </p:txBody>
      </p:sp>
      <p:sp>
        <p:nvSpPr>
          <p:cNvPr id="4" name="Picture Placeholder 28"/>
          <p:cNvSpPr>
            <a:spLocks noGrp="1" noChangeAspect="1"/>
          </p:cNvSpPr>
          <p:nvPr>
            <p:ph type="pic" sz="quarter" idx="51"/>
          </p:nvPr>
        </p:nvSpPr>
        <p:spPr>
          <a:xfrm>
            <a:off x="3647132" y="2675371"/>
            <a:ext cx="1775996" cy="1775999"/>
          </a:xfrm>
          <a:prstGeom prst="ellipse">
            <a:avLst/>
          </a:prstGeom>
          <a:solidFill>
            <a:schemeClr val="accent4"/>
          </a:solidFill>
          <a:ln w="76200" cap="sq">
            <a:solidFill>
              <a:schemeClr val="bg1">
                <a:lumMod val="95000"/>
              </a:schemeClr>
            </a:solidFill>
            <a:miter lim="800000"/>
          </a:ln>
          <a:effectLst/>
        </p:spPr>
        <p:txBody>
          <a:bodyPr rtlCol="0">
            <a:normAutofit/>
          </a:bodyPr>
          <a:lstStyle>
            <a:lvl1pPr marL="0" indent="0" algn="ctr">
              <a:buFontTx/>
              <a:buNone/>
              <a:defRPr sz="1399">
                <a:solidFill>
                  <a:srgbClr val="17252F"/>
                </a:solidFill>
                <a:latin typeface="+mn-lt"/>
                <a:cs typeface="Arial" pitchFamily="34" charset="0"/>
              </a:defRPr>
            </a:lvl1pPr>
          </a:lstStyle>
          <a:p>
            <a:pPr rtl="0"/>
            <a:r>
              <a:rPr lang="fr"/>
              <a:t>Click icon to add picture</a:t>
            </a:r>
            <a:endParaRPr lang="en-JM" dirty="0"/>
          </a:p>
        </p:txBody>
      </p:sp>
      <p:sp>
        <p:nvSpPr>
          <p:cNvPr id="5" name="Picture Placeholder 28"/>
          <p:cNvSpPr>
            <a:spLocks noGrp="1" noChangeAspect="1"/>
          </p:cNvSpPr>
          <p:nvPr>
            <p:ph type="pic" sz="quarter" idx="52"/>
          </p:nvPr>
        </p:nvSpPr>
        <p:spPr>
          <a:xfrm>
            <a:off x="6344767" y="2728204"/>
            <a:ext cx="1775996" cy="1775999"/>
          </a:xfrm>
          <a:prstGeom prst="ellipse">
            <a:avLst/>
          </a:prstGeom>
          <a:solidFill>
            <a:schemeClr val="accent4"/>
          </a:solidFill>
          <a:ln w="76200" cap="sq">
            <a:solidFill>
              <a:schemeClr val="bg1">
                <a:lumMod val="95000"/>
              </a:schemeClr>
            </a:solidFill>
            <a:miter lim="800000"/>
          </a:ln>
          <a:effectLst/>
        </p:spPr>
        <p:txBody>
          <a:bodyPr rtlCol="0">
            <a:normAutofit/>
          </a:bodyPr>
          <a:lstStyle>
            <a:lvl1pPr marL="0" indent="0" algn="ctr">
              <a:buFontTx/>
              <a:buNone/>
              <a:defRPr sz="1399">
                <a:solidFill>
                  <a:srgbClr val="17252F"/>
                </a:solidFill>
                <a:latin typeface="+mn-lt"/>
                <a:cs typeface="Arial" pitchFamily="34" charset="0"/>
              </a:defRPr>
            </a:lvl1pPr>
          </a:lstStyle>
          <a:p>
            <a:pPr rtl="0"/>
            <a:r>
              <a:rPr lang="fr"/>
              <a:t>Click icon to add picture</a:t>
            </a:r>
            <a:endParaRPr lang="en-JM" dirty="0"/>
          </a:p>
        </p:txBody>
      </p:sp>
      <p:sp>
        <p:nvSpPr>
          <p:cNvPr id="6" name="Picture Placeholder 28"/>
          <p:cNvSpPr>
            <a:spLocks noGrp="1" noChangeAspect="1"/>
          </p:cNvSpPr>
          <p:nvPr>
            <p:ph type="pic" sz="quarter" idx="53"/>
          </p:nvPr>
        </p:nvSpPr>
        <p:spPr>
          <a:xfrm>
            <a:off x="9042403" y="2718044"/>
            <a:ext cx="1775996" cy="1775999"/>
          </a:xfrm>
          <a:prstGeom prst="ellipse">
            <a:avLst/>
          </a:prstGeom>
          <a:solidFill>
            <a:schemeClr val="accent4"/>
          </a:solidFill>
          <a:ln w="76200" cap="sq">
            <a:solidFill>
              <a:schemeClr val="bg1">
                <a:lumMod val="95000"/>
              </a:schemeClr>
            </a:solidFill>
            <a:miter lim="800000"/>
          </a:ln>
          <a:effectLst/>
        </p:spPr>
        <p:txBody>
          <a:bodyPr rtlCol="0">
            <a:normAutofit/>
          </a:bodyPr>
          <a:lstStyle>
            <a:lvl1pPr marL="0" indent="0" algn="ctr">
              <a:buFontTx/>
              <a:buNone/>
              <a:defRPr sz="1399">
                <a:solidFill>
                  <a:srgbClr val="17252F"/>
                </a:solidFill>
                <a:latin typeface="+mn-lt"/>
                <a:cs typeface="Arial" pitchFamily="34" charset="0"/>
              </a:defRPr>
            </a:lvl1pPr>
          </a:lstStyle>
          <a:p>
            <a:pPr rtl="0"/>
            <a:r>
              <a:rPr lang="fr"/>
              <a:t>Click icon to add picture</a:t>
            </a:r>
            <a:endParaRPr lang="en-JM" dirty="0"/>
          </a:p>
        </p:txBody>
      </p:sp>
      <p:sp>
        <p:nvSpPr>
          <p:cNvPr id="9"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10" name="Text Placeholder 4"/>
          <p:cNvSpPr>
            <a:spLocks noGrp="1"/>
          </p:cNvSpPr>
          <p:nvPr>
            <p:ph type="body" sz="quarter" idx="10"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
        <p:nvSpPr>
          <p:cNvPr id="11" name="Rectangle 10"/>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7" name="Slide Number Placeholder 6"/>
          <p:cNvSpPr>
            <a:spLocks noGrp="1"/>
          </p:cNvSpPr>
          <p:nvPr>
            <p:ph type="sldNum" sz="quarter" idx="55"/>
          </p:nvPr>
        </p:nvSpPr>
        <p:spPr>
          <a:xfrm>
            <a:off x="312" y="487606"/>
            <a:ext cx="611681" cy="365125"/>
          </a:xfrm>
        </p:spPr>
        <p:txBody>
          <a:bodyPr rtlCol="0"/>
          <a:lstStyle/>
          <a:p>
            <a:pPr rtl="0"/>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317184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customXml" Target="../../customXml/item1.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backgroundpolitico.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90835" y="445692"/>
            <a:ext cx="10412618" cy="1143000"/>
          </a:xfrm>
          <a:prstGeom prst="rect">
            <a:avLst/>
          </a:prstGeom>
        </p:spPr>
        <p:txBody>
          <a:bodyPr vert="horz" lIns="121954" tIns="60977" rIns="121954" bIns="60977" rtlCol="0" anchor="ctr">
            <a:normAutofit/>
          </a:bodyPr>
          <a:lstStyle/>
          <a:p>
            <a:pPr rtl="0"/>
            <a:r>
              <a:rPr lang="fr"/>
              <a:t>Click to edit Master title style</a:t>
            </a:r>
            <a:endParaRPr lang="en-US" dirty="0"/>
          </a:p>
        </p:txBody>
      </p:sp>
      <p:sp>
        <p:nvSpPr>
          <p:cNvPr id="3" name="Text Placeholder 2"/>
          <p:cNvSpPr>
            <a:spLocks noGrp="1"/>
          </p:cNvSpPr>
          <p:nvPr>
            <p:ph type="body" idx="1"/>
          </p:nvPr>
        </p:nvSpPr>
        <p:spPr>
          <a:xfrm>
            <a:off x="790836" y="1819656"/>
            <a:ext cx="10412618" cy="4672584"/>
          </a:xfrm>
          <a:prstGeom prst="rect">
            <a:avLst/>
          </a:prstGeom>
        </p:spPr>
        <p:txBody>
          <a:bodyPr vert="horz" lIns="121954" tIns="60977" rIns="121954" bIns="60977" rtlCol="0">
            <a:normAutofit/>
          </a:body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4"/>
          </p:nvPr>
        </p:nvSpPr>
        <p:spPr>
          <a:xfrm>
            <a:off x="312" y="484633"/>
            <a:ext cx="611681" cy="365125"/>
          </a:xfrm>
          <a:prstGeom prst="rect">
            <a:avLst/>
          </a:prstGeom>
        </p:spPr>
        <p:txBody>
          <a:bodyPr vert="horz" lIns="121954" tIns="60977" rIns="121954" bIns="60977" rtlCol="0" anchor="ctr"/>
          <a:lstStyle>
            <a:lvl1pPr algn="ctr">
              <a:defRPr sz="2099">
                <a:solidFill>
                  <a:schemeClr val="bg1"/>
                </a:solidFill>
                <a:latin typeface="+mj-lt"/>
              </a:defRPr>
            </a:lvl1pPr>
          </a:lstStyle>
          <a:p>
            <a:pPr rtl="0"/>
            <a:fld id="{2760AF0F-E753-4DD9-B8E5-577C039A067C}" type="slidenum">
              <a:rPr lang="en-JM" smtClean="0"/>
              <a:pPr/>
              <a:t>‹#›</a:t>
            </a:fld>
            <a:endParaRPr lang="en-JM" dirty="0"/>
          </a:p>
        </p:txBody>
      </p:sp>
    </p:spTree>
    <p:custDataLst>
      <p:custData r:id="rId14"/>
      <p:tags r:id="rId15"/>
    </p:custDataLst>
    <p:extLst>
      <p:ext uri="{BB962C8B-B14F-4D97-AF65-F5344CB8AC3E}">
        <p14:creationId xmlns:p14="http://schemas.microsoft.com/office/powerpoint/2010/main" val="21334734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l" defTabSz="609463" rtl="0" eaLnBrk="1" latinLnBrk="0" hangingPunct="1">
        <a:spcBef>
          <a:spcPct val="0"/>
        </a:spcBef>
        <a:buNone/>
        <a:defRPr sz="3698" b="1" i="0" kern="1200">
          <a:solidFill>
            <a:schemeClr val="tx2"/>
          </a:solidFill>
          <a:latin typeface="+mj-lt"/>
          <a:ea typeface="Titillium WebSemiBold" panose="00000700000000000000" pitchFamily="2" charset="0"/>
          <a:cs typeface="Titillium WebSemiBold" panose="00000700000000000000" pitchFamily="2" charset="0"/>
        </a:defRPr>
      </a:lvl1pPr>
    </p:titleStyle>
    <p:bodyStyle>
      <a:lvl1pPr marL="457097" indent="-457097" algn="l" defTabSz="609463" rtl="0" eaLnBrk="1" latinLnBrk="0" hangingPunct="1">
        <a:spcBef>
          <a:spcPct val="20000"/>
        </a:spcBef>
        <a:buFont typeface="Arial"/>
        <a:buChar char="•"/>
        <a:defRPr sz="2699" kern="1200">
          <a:solidFill>
            <a:schemeClr val="accent2"/>
          </a:solidFill>
          <a:latin typeface="+mn-lt"/>
          <a:ea typeface="+mn-ea"/>
          <a:cs typeface="+mn-cs"/>
        </a:defRPr>
      </a:lvl1pPr>
      <a:lvl2pPr marL="990377" indent="-380914" algn="l" defTabSz="609463" rtl="0" eaLnBrk="1" latinLnBrk="0" hangingPunct="1">
        <a:spcBef>
          <a:spcPct val="20000"/>
        </a:spcBef>
        <a:buFont typeface="Arial"/>
        <a:buChar char="–"/>
        <a:defRPr sz="2399" kern="1200">
          <a:solidFill>
            <a:schemeClr val="accent2"/>
          </a:solidFill>
          <a:latin typeface="+mn-lt"/>
          <a:ea typeface="+mn-ea"/>
          <a:cs typeface="+mn-cs"/>
        </a:defRPr>
      </a:lvl2pPr>
      <a:lvl3pPr marL="1523657" indent="-304732" algn="l" defTabSz="609463" rtl="0" eaLnBrk="1" latinLnBrk="0" hangingPunct="1">
        <a:spcBef>
          <a:spcPct val="20000"/>
        </a:spcBef>
        <a:buFont typeface="Arial"/>
        <a:buChar char="•"/>
        <a:defRPr sz="2099" kern="1200">
          <a:solidFill>
            <a:schemeClr val="accent2"/>
          </a:solidFill>
          <a:latin typeface="+mn-lt"/>
          <a:ea typeface="+mn-ea"/>
          <a:cs typeface="+mn-cs"/>
        </a:defRPr>
      </a:lvl3pPr>
      <a:lvl4pPr marL="2133120" indent="-304732" algn="l" defTabSz="609463" rtl="0" eaLnBrk="1" latinLnBrk="0" hangingPunct="1">
        <a:spcBef>
          <a:spcPct val="20000"/>
        </a:spcBef>
        <a:buFont typeface="Arial"/>
        <a:buChar char="–"/>
        <a:defRPr sz="1899" kern="1200">
          <a:solidFill>
            <a:schemeClr val="accent2"/>
          </a:solidFill>
          <a:latin typeface="+mn-lt"/>
          <a:ea typeface="+mn-ea"/>
          <a:cs typeface="+mn-cs"/>
        </a:defRPr>
      </a:lvl4pPr>
      <a:lvl5pPr marL="2742582" indent="-304732" algn="l" defTabSz="609463" rtl="0" eaLnBrk="1" latinLnBrk="0" hangingPunct="1">
        <a:spcBef>
          <a:spcPct val="20000"/>
        </a:spcBef>
        <a:buFont typeface="Arial"/>
        <a:buChar char="»"/>
        <a:defRPr sz="1899" kern="1200">
          <a:solidFill>
            <a:schemeClr val="accent2"/>
          </a:solidFill>
          <a:latin typeface="+mn-lt"/>
          <a:ea typeface="+mn-ea"/>
          <a:cs typeface="+mn-cs"/>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en-US"/>
      </a:defPPr>
      <a:lvl1pPr marL="0" algn="l" defTabSz="609463" rtl="0" eaLnBrk="1" latinLnBrk="0" hangingPunct="1">
        <a:defRPr sz="2399" kern="1200">
          <a:solidFill>
            <a:schemeClr val="tx1"/>
          </a:solidFill>
          <a:latin typeface="+mn-lt"/>
          <a:ea typeface="+mn-ea"/>
          <a:cs typeface="+mn-cs"/>
        </a:defRPr>
      </a:lvl1pPr>
      <a:lvl2pPr marL="609463" algn="l" defTabSz="609463" rtl="0" eaLnBrk="1" latinLnBrk="0" hangingPunct="1">
        <a:defRPr sz="2399" kern="1200">
          <a:solidFill>
            <a:schemeClr val="tx1"/>
          </a:solidFill>
          <a:latin typeface="+mn-lt"/>
          <a:ea typeface="+mn-ea"/>
          <a:cs typeface="+mn-cs"/>
        </a:defRPr>
      </a:lvl2pPr>
      <a:lvl3pPr marL="1218925" algn="l" defTabSz="609463" rtl="0" eaLnBrk="1" latinLnBrk="0" hangingPunct="1">
        <a:defRPr sz="2399" kern="1200">
          <a:solidFill>
            <a:schemeClr val="tx1"/>
          </a:solidFill>
          <a:latin typeface="+mn-lt"/>
          <a:ea typeface="+mn-ea"/>
          <a:cs typeface="+mn-cs"/>
        </a:defRPr>
      </a:lvl3pPr>
      <a:lvl4pPr marL="1828388" algn="l" defTabSz="609463" rtl="0" eaLnBrk="1" latinLnBrk="0" hangingPunct="1">
        <a:defRPr sz="2399" kern="1200">
          <a:solidFill>
            <a:schemeClr val="tx1"/>
          </a:solidFill>
          <a:latin typeface="+mn-lt"/>
          <a:ea typeface="+mn-ea"/>
          <a:cs typeface="+mn-cs"/>
        </a:defRPr>
      </a:lvl4pPr>
      <a:lvl5pPr marL="2437851" algn="l" defTabSz="609463" rtl="0" eaLnBrk="1" latinLnBrk="0" hangingPunct="1">
        <a:defRPr sz="2399" kern="1200">
          <a:solidFill>
            <a:schemeClr val="tx1"/>
          </a:solidFill>
          <a:latin typeface="+mn-lt"/>
          <a:ea typeface="+mn-ea"/>
          <a:cs typeface="+mn-cs"/>
        </a:defRPr>
      </a:lvl5pPr>
      <a:lvl6pPr marL="3047314" algn="l" defTabSz="609463" rtl="0" eaLnBrk="1" latinLnBrk="0" hangingPunct="1">
        <a:defRPr sz="2399" kern="1200">
          <a:solidFill>
            <a:schemeClr val="tx1"/>
          </a:solidFill>
          <a:latin typeface="+mn-lt"/>
          <a:ea typeface="+mn-ea"/>
          <a:cs typeface="+mn-cs"/>
        </a:defRPr>
      </a:lvl6pPr>
      <a:lvl7pPr marL="3656777" algn="l" defTabSz="609463" rtl="0" eaLnBrk="1" latinLnBrk="0" hangingPunct="1">
        <a:defRPr sz="2399" kern="1200">
          <a:solidFill>
            <a:schemeClr val="tx1"/>
          </a:solidFill>
          <a:latin typeface="+mn-lt"/>
          <a:ea typeface="+mn-ea"/>
          <a:cs typeface="+mn-cs"/>
        </a:defRPr>
      </a:lvl7pPr>
      <a:lvl8pPr marL="4266239" algn="l" defTabSz="609463" rtl="0" eaLnBrk="1" latinLnBrk="0" hangingPunct="1">
        <a:defRPr sz="2399" kern="1200">
          <a:solidFill>
            <a:schemeClr val="tx1"/>
          </a:solidFill>
          <a:latin typeface="+mn-lt"/>
          <a:ea typeface="+mn-ea"/>
          <a:cs typeface="+mn-cs"/>
        </a:defRPr>
      </a:lvl8pPr>
      <a:lvl9pPr marL="4875702" algn="l" defTabSz="609463"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5" cstate="email">
            <a:alphaModFix amt="65000"/>
            <a:extLst>
              <a:ext uri="{28A0092B-C50C-407E-A947-70E740481C1C}">
                <a14:useLocalDpi xmlns:a14="http://schemas.microsoft.com/office/drawing/2010/main"/>
              </a:ext>
            </a:extLst>
          </a:blip>
          <a:stretch>
            <a:fillRect/>
          </a:stretch>
        </p:blipFill>
        <p:spPr>
          <a:xfrm>
            <a:off x="1" y="-13692"/>
            <a:ext cx="12192000" cy="6885384"/>
          </a:xfrm>
          <a:prstGeom prst="rect">
            <a:avLst/>
          </a:prstGeom>
        </p:spPr>
      </p:pic>
      <p:sp>
        <p:nvSpPr>
          <p:cNvPr id="2" name="Title Placeholder 1"/>
          <p:cNvSpPr>
            <a:spLocks noGrp="1"/>
          </p:cNvSpPr>
          <p:nvPr>
            <p:ph type="title"/>
          </p:nvPr>
        </p:nvSpPr>
        <p:spPr>
          <a:xfrm>
            <a:off x="688245" y="176213"/>
            <a:ext cx="10412617" cy="1143000"/>
          </a:xfrm>
          <a:prstGeom prst="rect">
            <a:avLst/>
          </a:prstGeom>
        </p:spPr>
        <p:txBody>
          <a:bodyPr vert="horz" lIns="121780" tIns="60890" rIns="121780" bIns="60890" rtlCol="0" anchor="ctr">
            <a:noAutofit/>
          </a:bodyPr>
          <a:lstStyle/>
          <a:p>
            <a:pPr rtl="0"/>
            <a:r>
              <a:rPr lang="fr"/>
              <a:t>Click to edit Master title style</a:t>
            </a:r>
            <a:endParaRPr lang="en-US" dirty="0"/>
          </a:p>
        </p:txBody>
      </p:sp>
      <p:sp>
        <p:nvSpPr>
          <p:cNvPr id="3" name="Text Placeholder 2"/>
          <p:cNvSpPr>
            <a:spLocks noGrp="1"/>
          </p:cNvSpPr>
          <p:nvPr>
            <p:ph type="body" idx="1"/>
          </p:nvPr>
        </p:nvSpPr>
        <p:spPr>
          <a:xfrm>
            <a:off x="686963" y="1604788"/>
            <a:ext cx="10412617" cy="4879499"/>
          </a:xfrm>
          <a:prstGeom prst="rect">
            <a:avLst/>
          </a:prstGeom>
        </p:spPr>
        <p:txBody>
          <a:bodyPr vert="horz" lIns="121780" tIns="60890" rIns="121780" bIns="60890" rtlCol="0">
            <a:noAutofit/>
          </a:body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Tree>
    <p:custDataLst>
      <p:custData r:id="rId13"/>
      <p:tags r:id="rId14"/>
    </p:custDataLst>
    <p:extLst>
      <p:ext uri="{BB962C8B-B14F-4D97-AF65-F5344CB8AC3E}">
        <p14:creationId xmlns:p14="http://schemas.microsoft.com/office/powerpoint/2010/main" val="7599050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dt="0"/>
  <p:txStyles>
    <p:titleStyle>
      <a:lvl1pPr algn="l" defTabSz="609934" rtl="0" eaLnBrk="1" latinLnBrk="0" hangingPunct="1">
        <a:spcBef>
          <a:spcPct val="0"/>
        </a:spcBef>
        <a:buNone/>
        <a:defRPr sz="4508" b="0" kern="1200" spc="-160">
          <a:solidFill>
            <a:schemeClr val="bg2">
              <a:lumMod val="25000"/>
            </a:schemeClr>
          </a:solidFill>
          <a:latin typeface="+mj-lt"/>
          <a:ea typeface="Roboto Medium"/>
          <a:cs typeface="Roboto Medium"/>
        </a:defRPr>
      </a:lvl1pPr>
    </p:titleStyle>
    <p:bodyStyle>
      <a:lvl1pPr marL="457450" indent="-457450" algn="l" defTabSz="609934" rtl="0" eaLnBrk="1" latinLnBrk="0" hangingPunct="1">
        <a:spcBef>
          <a:spcPct val="20000"/>
        </a:spcBef>
        <a:buFont typeface="Arial"/>
        <a:buChar char="•"/>
        <a:defRPr sz="2705" kern="1200">
          <a:solidFill>
            <a:schemeClr val="tx2"/>
          </a:solidFill>
          <a:latin typeface="+mn-lt"/>
          <a:ea typeface="+mn-ea"/>
          <a:cs typeface="+mn-cs"/>
        </a:defRPr>
      </a:lvl1pPr>
      <a:lvl2pPr marL="991143" indent="-381209" algn="l" defTabSz="609934" rtl="0" eaLnBrk="1" latinLnBrk="0" hangingPunct="1">
        <a:spcBef>
          <a:spcPct val="20000"/>
        </a:spcBef>
        <a:buFont typeface="Arial"/>
        <a:buChar char="–"/>
        <a:defRPr sz="2404" kern="1200">
          <a:solidFill>
            <a:schemeClr val="tx2"/>
          </a:solidFill>
          <a:latin typeface="+mn-lt"/>
          <a:ea typeface="+mn-ea"/>
          <a:cs typeface="+mn-cs"/>
        </a:defRPr>
      </a:lvl2pPr>
      <a:lvl3pPr marL="1524835" indent="-304967" algn="l" defTabSz="609934" rtl="0" eaLnBrk="1" latinLnBrk="0" hangingPunct="1">
        <a:spcBef>
          <a:spcPct val="20000"/>
        </a:spcBef>
        <a:buFont typeface="Arial"/>
        <a:buChar char="•"/>
        <a:defRPr sz="2104" kern="1200">
          <a:solidFill>
            <a:schemeClr val="tx2"/>
          </a:solidFill>
          <a:latin typeface="+mn-lt"/>
          <a:ea typeface="+mn-ea"/>
          <a:cs typeface="+mn-cs"/>
        </a:defRPr>
      </a:lvl3pPr>
      <a:lvl4pPr marL="2134769" indent="-304967" algn="l" defTabSz="609934" rtl="0" eaLnBrk="1" latinLnBrk="0" hangingPunct="1">
        <a:spcBef>
          <a:spcPct val="20000"/>
        </a:spcBef>
        <a:buFont typeface="Arial"/>
        <a:buChar char="–"/>
        <a:defRPr sz="1903" kern="1200">
          <a:solidFill>
            <a:schemeClr val="tx2"/>
          </a:solidFill>
          <a:latin typeface="+mn-lt"/>
          <a:ea typeface="+mn-ea"/>
          <a:cs typeface="+mn-cs"/>
        </a:defRPr>
      </a:lvl4pPr>
      <a:lvl5pPr marL="2744703" indent="-304967" algn="l" defTabSz="609934" rtl="0" eaLnBrk="1" latinLnBrk="0" hangingPunct="1">
        <a:spcBef>
          <a:spcPct val="20000"/>
        </a:spcBef>
        <a:buFont typeface="Arial"/>
        <a:buChar char="»"/>
        <a:defRPr sz="1903" kern="1200">
          <a:solidFill>
            <a:schemeClr val="tx2"/>
          </a:solidFill>
          <a:latin typeface="+mn-lt"/>
          <a:ea typeface="+mn-ea"/>
          <a:cs typeface="+mn-cs"/>
        </a:defRPr>
      </a:lvl5pPr>
      <a:lvl6pPr marL="3354637" indent="-304967" algn="l" defTabSz="609934" rtl="0" eaLnBrk="1" latinLnBrk="0" hangingPunct="1">
        <a:spcBef>
          <a:spcPct val="20000"/>
        </a:spcBef>
        <a:buFont typeface="Arial"/>
        <a:buChar char="•"/>
        <a:defRPr sz="2705" kern="1200">
          <a:solidFill>
            <a:schemeClr val="tx1"/>
          </a:solidFill>
          <a:latin typeface="+mn-lt"/>
          <a:ea typeface="+mn-ea"/>
          <a:cs typeface="+mn-cs"/>
        </a:defRPr>
      </a:lvl6pPr>
      <a:lvl7pPr marL="3964571" indent="-304967" algn="l" defTabSz="609934" rtl="0" eaLnBrk="1" latinLnBrk="0" hangingPunct="1">
        <a:spcBef>
          <a:spcPct val="20000"/>
        </a:spcBef>
        <a:buFont typeface="Arial"/>
        <a:buChar char="•"/>
        <a:defRPr sz="2705" kern="1200">
          <a:solidFill>
            <a:schemeClr val="tx1"/>
          </a:solidFill>
          <a:latin typeface="+mn-lt"/>
          <a:ea typeface="+mn-ea"/>
          <a:cs typeface="+mn-cs"/>
        </a:defRPr>
      </a:lvl7pPr>
      <a:lvl8pPr marL="4574505" indent="-304967" algn="l" defTabSz="609934" rtl="0" eaLnBrk="1" latinLnBrk="0" hangingPunct="1">
        <a:spcBef>
          <a:spcPct val="20000"/>
        </a:spcBef>
        <a:buFont typeface="Arial"/>
        <a:buChar char="•"/>
        <a:defRPr sz="2705" kern="1200">
          <a:solidFill>
            <a:schemeClr val="tx1"/>
          </a:solidFill>
          <a:latin typeface="+mn-lt"/>
          <a:ea typeface="+mn-ea"/>
          <a:cs typeface="+mn-cs"/>
        </a:defRPr>
      </a:lvl8pPr>
      <a:lvl9pPr marL="5184440" indent="-304967" algn="l" defTabSz="609934" rtl="0" eaLnBrk="1" latinLnBrk="0" hangingPunct="1">
        <a:spcBef>
          <a:spcPct val="20000"/>
        </a:spcBef>
        <a:buFont typeface="Arial"/>
        <a:buChar char="•"/>
        <a:defRPr sz="2705" kern="1200">
          <a:solidFill>
            <a:schemeClr val="tx1"/>
          </a:solidFill>
          <a:latin typeface="+mn-lt"/>
          <a:ea typeface="+mn-ea"/>
          <a:cs typeface="+mn-cs"/>
        </a:defRPr>
      </a:lvl9pPr>
    </p:bodyStyle>
    <p:otherStyle>
      <a:defPPr>
        <a:defRPr lang="en-US"/>
      </a:defPPr>
      <a:lvl1pPr marL="0" algn="l" defTabSz="609934" rtl="0" eaLnBrk="1" latinLnBrk="0" hangingPunct="1">
        <a:defRPr sz="2404" kern="1200">
          <a:solidFill>
            <a:schemeClr val="tx1"/>
          </a:solidFill>
          <a:latin typeface="+mn-lt"/>
          <a:ea typeface="+mn-ea"/>
          <a:cs typeface="+mn-cs"/>
        </a:defRPr>
      </a:lvl1pPr>
      <a:lvl2pPr marL="609934" algn="l" defTabSz="609934" rtl="0" eaLnBrk="1" latinLnBrk="0" hangingPunct="1">
        <a:defRPr sz="2404" kern="1200">
          <a:solidFill>
            <a:schemeClr val="tx1"/>
          </a:solidFill>
          <a:latin typeface="+mn-lt"/>
          <a:ea typeface="+mn-ea"/>
          <a:cs typeface="+mn-cs"/>
        </a:defRPr>
      </a:lvl2pPr>
      <a:lvl3pPr marL="1219868" algn="l" defTabSz="609934" rtl="0" eaLnBrk="1" latinLnBrk="0" hangingPunct="1">
        <a:defRPr sz="2404" kern="1200">
          <a:solidFill>
            <a:schemeClr val="tx1"/>
          </a:solidFill>
          <a:latin typeface="+mn-lt"/>
          <a:ea typeface="+mn-ea"/>
          <a:cs typeface="+mn-cs"/>
        </a:defRPr>
      </a:lvl3pPr>
      <a:lvl4pPr marL="1829802" algn="l" defTabSz="609934" rtl="0" eaLnBrk="1" latinLnBrk="0" hangingPunct="1">
        <a:defRPr sz="2404" kern="1200">
          <a:solidFill>
            <a:schemeClr val="tx1"/>
          </a:solidFill>
          <a:latin typeface="+mn-lt"/>
          <a:ea typeface="+mn-ea"/>
          <a:cs typeface="+mn-cs"/>
        </a:defRPr>
      </a:lvl4pPr>
      <a:lvl5pPr marL="2439737" algn="l" defTabSz="609934" rtl="0" eaLnBrk="1" latinLnBrk="0" hangingPunct="1">
        <a:defRPr sz="2404" kern="1200">
          <a:solidFill>
            <a:schemeClr val="tx1"/>
          </a:solidFill>
          <a:latin typeface="+mn-lt"/>
          <a:ea typeface="+mn-ea"/>
          <a:cs typeface="+mn-cs"/>
        </a:defRPr>
      </a:lvl5pPr>
      <a:lvl6pPr marL="3049671" algn="l" defTabSz="609934" rtl="0" eaLnBrk="1" latinLnBrk="0" hangingPunct="1">
        <a:defRPr sz="2404" kern="1200">
          <a:solidFill>
            <a:schemeClr val="tx1"/>
          </a:solidFill>
          <a:latin typeface="+mn-lt"/>
          <a:ea typeface="+mn-ea"/>
          <a:cs typeface="+mn-cs"/>
        </a:defRPr>
      </a:lvl6pPr>
      <a:lvl7pPr marL="3659605" algn="l" defTabSz="609934" rtl="0" eaLnBrk="1" latinLnBrk="0" hangingPunct="1">
        <a:defRPr sz="2404" kern="1200">
          <a:solidFill>
            <a:schemeClr val="tx1"/>
          </a:solidFill>
          <a:latin typeface="+mn-lt"/>
          <a:ea typeface="+mn-ea"/>
          <a:cs typeface="+mn-cs"/>
        </a:defRPr>
      </a:lvl7pPr>
      <a:lvl8pPr marL="4269539" algn="l" defTabSz="609934" rtl="0" eaLnBrk="1" latinLnBrk="0" hangingPunct="1">
        <a:defRPr sz="2404" kern="1200">
          <a:solidFill>
            <a:schemeClr val="tx1"/>
          </a:solidFill>
          <a:latin typeface="+mn-lt"/>
          <a:ea typeface="+mn-ea"/>
          <a:cs typeface="+mn-cs"/>
        </a:defRPr>
      </a:lvl8pPr>
      <a:lvl9pPr marL="4879473" algn="l" defTabSz="609934" rtl="0" eaLnBrk="1" latinLnBrk="0" hangingPunct="1">
        <a:defRPr sz="24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image" Target="../media/image32.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6.xml"/><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15.png"/><Relationship Id="rId11" Type="http://schemas.openxmlformats.org/officeDocument/2006/relationships/image" Target="../media/image6.png"/><Relationship Id="rId5" Type="http://schemas.microsoft.com/office/2007/relationships/hdphoto" Target="../media/hdphoto2.wdp"/><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6.png"/><Relationship Id="rId3" Type="http://schemas.openxmlformats.org/officeDocument/2006/relationships/notesSlide" Target="../notesSlides/notesSlide17.xml"/><Relationship Id="rId7" Type="http://schemas.openxmlformats.org/officeDocument/2006/relationships/image" Target="../media/image39.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15.png"/><Relationship Id="rId11" Type="http://schemas.openxmlformats.org/officeDocument/2006/relationships/image" Target="../media/image43.png"/><Relationship Id="rId5" Type="http://schemas.microsoft.com/office/2007/relationships/hdphoto" Target="../media/hdphoto2.wdp"/><Relationship Id="rId10" Type="http://schemas.openxmlformats.org/officeDocument/2006/relationships/image" Target="../media/image42.png"/><Relationship Id="rId4" Type="http://schemas.openxmlformats.org/officeDocument/2006/relationships/image" Target="../media/image14.png"/><Relationship Id="rId9" Type="http://schemas.openxmlformats.org/officeDocument/2006/relationships/image" Target="../media/image41.png"/><Relationship Id="rId1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44.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8.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48.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47.xml"/><Relationship Id="rId5" Type="http://schemas.openxmlformats.org/officeDocument/2006/relationships/image" Target="../media/image51.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48.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3.xml"/><Relationship Id="rId7"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tags" Target="../tags/tag4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 Id="rId9"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4.xml"/><Relationship Id="rId7"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tags" Target="../tags/tag50.xml"/><Relationship Id="rId6" Type="http://schemas.openxmlformats.org/officeDocument/2006/relationships/image" Target="../media/image56.png"/><Relationship Id="rId5" Type="http://schemas.microsoft.com/office/2007/relationships/hdphoto" Target="../media/hdphoto3.wdp"/><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5.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image" Target="../media/image58.png"/><Relationship Id="rId5" Type="http://schemas.microsoft.com/office/2007/relationships/hdphoto" Target="../media/hdphoto4.wdp"/><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6.xml"/><Relationship Id="rId7"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tags" Target="../tags/tag5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7.xml"/><Relationship Id="rId7" Type="http://schemas.openxmlformats.org/officeDocument/2006/relationships/image" Target="../media/image62.png"/><Relationship Id="rId2" Type="http://schemas.openxmlformats.org/officeDocument/2006/relationships/slideLayout" Target="../slideLayouts/slideLayout10.xml"/><Relationship Id="rId1" Type="http://schemas.openxmlformats.org/officeDocument/2006/relationships/tags" Target="../tags/tag53.xml"/><Relationship Id="rId6" Type="http://schemas.openxmlformats.org/officeDocument/2006/relationships/image" Target="../media/image61.png"/><Relationship Id="rId5" Type="http://schemas.microsoft.com/office/2007/relationships/hdphoto" Target="../media/hdphoto3.wdp"/><Relationship Id="rId4" Type="http://schemas.openxmlformats.org/officeDocument/2006/relationships/image" Target="../media/image55.png"/><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8.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5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5.png"/><Relationship Id="rId5" Type="http://schemas.microsoft.com/office/2007/relationships/hdphoto" Target="../media/hdphoto2.wdp"/><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1" y="0"/>
            <a:ext cx="12211051" cy="6858000"/>
          </a:xfrm>
          <a:prstGeom prst="rect">
            <a:avLst/>
          </a:prstGeom>
          <a:solidFill>
            <a:schemeClr val="tx2">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pic>
        <p:nvPicPr>
          <p:cNvPr id="13" name="Picture Placeholder 12">
            <a:extLst>
              <a:ext uri="{FF2B5EF4-FFF2-40B4-BE49-F238E27FC236}">
                <a16:creationId xmlns:a16="http://schemas.microsoft.com/office/drawing/2014/main" xmlns="" id="{68B195FF-1075-4859-BD7E-7AA9B54151BE}"/>
              </a:ext>
            </a:extLst>
          </p:cNvPr>
          <p:cNvPicPr>
            <a:picLocks noGrp="1" noChangeAspect="1"/>
          </p:cNvPicPr>
          <p:nvPr>
            <p:ph type="pic" sz="quarter" idx="12"/>
          </p:nvPr>
        </p:nvPicPr>
        <p:blipFill>
          <a:blip r:embed="rId4">
            <a:extLst>
              <a:ext uri="{28A0092B-C50C-407E-A947-70E740481C1C}">
                <a14:useLocalDpi xmlns:a14="http://schemas.microsoft.com/office/drawing/2010/main"/>
              </a:ext>
            </a:extLst>
          </a:blip>
          <a:srcRect/>
          <a:stretch>
            <a:fillRect/>
          </a:stretch>
        </p:blipFill>
        <p:spPr>
          <a:xfrm>
            <a:off x="5500289" y="2102295"/>
            <a:ext cx="6884313" cy="3872426"/>
          </a:xfrm>
        </p:spPr>
      </p:pic>
      <p:sp>
        <p:nvSpPr>
          <p:cNvPr id="7" name="Content Placeholder 3"/>
          <p:cNvSpPr txBox="1">
            <a:spLocks/>
          </p:cNvSpPr>
          <p:nvPr/>
        </p:nvSpPr>
        <p:spPr>
          <a:xfrm>
            <a:off x="1005840" y="2084832"/>
            <a:ext cx="4849050" cy="460375"/>
          </a:xfrm>
          <a:prstGeom prst="rect">
            <a:avLst/>
          </a:prstGeom>
        </p:spPr>
        <p:txBody>
          <a:bodyPr vert="horz" lIns="121954" tIns="60977" rIns="121954" bIns="60977" rtlCol="0">
            <a:noAutofit/>
          </a:bodyPr>
          <a:lstStyle>
            <a:lvl1pPr marL="457097" indent="-457097" algn="l" defTabSz="609463" rtl="0" eaLnBrk="1" latinLnBrk="0" hangingPunct="1">
              <a:spcBef>
                <a:spcPct val="20000"/>
              </a:spcBef>
              <a:buFont typeface="Arial"/>
              <a:buChar char="•"/>
              <a:defRPr sz="2699" kern="1200">
                <a:solidFill>
                  <a:schemeClr val="accent2"/>
                </a:solidFill>
                <a:latin typeface="+mn-lt"/>
                <a:ea typeface="+mn-ea"/>
                <a:cs typeface="+mn-cs"/>
              </a:defRPr>
            </a:lvl1pPr>
            <a:lvl2pPr marL="990377" indent="-380914" algn="l" defTabSz="609463" rtl="0" eaLnBrk="1" latinLnBrk="0" hangingPunct="1">
              <a:spcBef>
                <a:spcPct val="20000"/>
              </a:spcBef>
              <a:buFont typeface="Arial"/>
              <a:buChar char="–"/>
              <a:defRPr sz="2399" kern="1200">
                <a:solidFill>
                  <a:schemeClr val="accent2"/>
                </a:solidFill>
                <a:latin typeface="+mn-lt"/>
                <a:ea typeface="+mn-ea"/>
                <a:cs typeface="+mn-cs"/>
              </a:defRPr>
            </a:lvl2pPr>
            <a:lvl3pPr marL="1523657" indent="-304732" algn="l" defTabSz="609463" rtl="0" eaLnBrk="1" latinLnBrk="0" hangingPunct="1">
              <a:spcBef>
                <a:spcPct val="20000"/>
              </a:spcBef>
              <a:buFont typeface="Arial"/>
              <a:buChar char="•"/>
              <a:defRPr sz="2099" kern="1200">
                <a:solidFill>
                  <a:schemeClr val="accent2"/>
                </a:solidFill>
                <a:latin typeface="+mn-lt"/>
                <a:ea typeface="+mn-ea"/>
                <a:cs typeface="+mn-cs"/>
              </a:defRPr>
            </a:lvl3pPr>
            <a:lvl4pPr marL="2133120" indent="-304732" algn="l" defTabSz="609463" rtl="0" eaLnBrk="1" latinLnBrk="0" hangingPunct="1">
              <a:spcBef>
                <a:spcPct val="20000"/>
              </a:spcBef>
              <a:buFont typeface="Arial"/>
              <a:buChar char="–"/>
              <a:defRPr sz="1899" kern="1200">
                <a:solidFill>
                  <a:schemeClr val="accent2"/>
                </a:solidFill>
                <a:latin typeface="+mn-lt"/>
                <a:ea typeface="+mn-ea"/>
                <a:cs typeface="+mn-cs"/>
              </a:defRPr>
            </a:lvl4pPr>
            <a:lvl5pPr marL="2742582" indent="-304732" algn="l" defTabSz="609463" rtl="0" eaLnBrk="1" latinLnBrk="0" hangingPunct="1">
              <a:spcBef>
                <a:spcPct val="20000"/>
              </a:spcBef>
              <a:buFont typeface="Arial"/>
              <a:buChar char="»"/>
              <a:defRPr sz="1899" kern="1200">
                <a:solidFill>
                  <a:schemeClr val="accent2"/>
                </a:solidFill>
                <a:latin typeface="+mn-lt"/>
                <a:ea typeface="+mn-ea"/>
                <a:cs typeface="+mn-cs"/>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rtl="0">
              <a:buFont typeface="Arial"/>
              <a:buNone/>
            </a:pPr>
            <a:r>
              <a:rPr lang="fr" sz="2099" dirty="0">
                <a:solidFill>
                  <a:srgbClr val="00B0F0"/>
                </a:solidFill>
                <a:latin typeface="+mj-lt"/>
                <a:cs typeface="Titillium WebSemiBold"/>
              </a:rPr>
              <a:t>Visibilité des Vaccins – </a:t>
            </a:r>
            <a:r>
              <a:rPr lang="fr" sz="2099" i="1" dirty="0">
                <a:solidFill>
                  <a:schemeClr val="bg1"/>
                </a:solidFill>
                <a:latin typeface="+mj-lt"/>
                <a:cs typeface="Titillium WebSemiBold"/>
              </a:rPr>
              <a:t>Gros plan sur</a:t>
            </a:r>
            <a:r>
              <a:rPr lang="fr" sz="2099" dirty="0">
                <a:solidFill>
                  <a:schemeClr val="bg1"/>
                </a:solidFill>
                <a:latin typeface="+mj-lt"/>
                <a:cs typeface="Titillium WebSemiBold"/>
              </a:rPr>
              <a:t> </a:t>
            </a:r>
          </a:p>
        </p:txBody>
      </p:sp>
      <p:sp>
        <p:nvSpPr>
          <p:cNvPr id="8" name="Text Placeholder 1"/>
          <p:cNvSpPr txBox="1">
            <a:spLocks/>
          </p:cNvSpPr>
          <p:nvPr/>
        </p:nvSpPr>
        <p:spPr>
          <a:xfrm>
            <a:off x="994034" y="3534688"/>
            <a:ext cx="5127366" cy="1035630"/>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dirty="0">
                <a:solidFill>
                  <a:schemeClr val="bg1"/>
                </a:solidFill>
                <a:ea typeface="Calibri"/>
              </a:rPr>
              <a:t>Une série de cours conçus pour vous aider </a:t>
            </a:r>
            <a:endParaRPr lang="fr" sz="2099" dirty="0" smtClean="0">
              <a:solidFill>
                <a:schemeClr val="bg1"/>
              </a:solidFill>
              <a:ea typeface="Calibri"/>
            </a:endParaRPr>
          </a:p>
          <a:p>
            <a:pPr marL="0" indent="0" rtl="0">
              <a:spcBef>
                <a:spcPts val="0"/>
              </a:spcBef>
              <a:buNone/>
              <a:defRPr/>
            </a:pPr>
            <a:r>
              <a:rPr lang="fr" sz="2099" dirty="0" smtClean="0">
                <a:solidFill>
                  <a:schemeClr val="bg1"/>
                </a:solidFill>
                <a:ea typeface="Calibri"/>
              </a:rPr>
              <a:t>à </a:t>
            </a:r>
            <a:r>
              <a:rPr lang="fr" sz="2099" dirty="0">
                <a:solidFill>
                  <a:schemeClr val="bg1"/>
                </a:solidFill>
                <a:ea typeface="Calibri"/>
              </a:rPr>
              <a:t>visualiser les stocks sur la plateforme ViVa.</a:t>
            </a:r>
          </a:p>
        </p:txBody>
      </p:sp>
      <p:sp>
        <p:nvSpPr>
          <p:cNvPr id="10" name="Rectangle 9"/>
          <p:cNvSpPr/>
          <p:nvPr/>
        </p:nvSpPr>
        <p:spPr>
          <a:xfrm>
            <a:off x="2" y="2232162"/>
            <a:ext cx="534049" cy="28316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latin typeface="Titillium Web" panose="00000500000000000000" pitchFamily="2" charset="0"/>
              <a:cs typeface="Titillium WebRegular"/>
            </a:endParaRPr>
          </a:p>
        </p:txBody>
      </p:sp>
      <p:sp>
        <p:nvSpPr>
          <p:cNvPr id="4" name="Slide Number Placeholder 3"/>
          <p:cNvSpPr>
            <a:spLocks noGrp="1"/>
          </p:cNvSpPr>
          <p:nvPr>
            <p:ph type="sldNum" sz="quarter" idx="11"/>
          </p:nvPr>
        </p:nvSpPr>
        <p:spPr/>
        <p:txBody>
          <a:bodyPr rtlCol="0"/>
          <a:lstStyle/>
          <a:p>
            <a:pPr rtl="0"/>
            <a:fld id="{2760AF0F-E753-4DD9-B8E5-577C039A067C}" type="slidenum">
              <a:rPr lang="en-JM" smtClean="0"/>
              <a:t>1</a:t>
            </a:fld>
            <a:endParaRPr lang="en-JM" dirty="0"/>
          </a:p>
        </p:txBody>
      </p:sp>
      <p:sp>
        <p:nvSpPr>
          <p:cNvPr id="3" name="Title 2"/>
          <p:cNvSpPr>
            <a:spLocks noGrp="1"/>
          </p:cNvSpPr>
          <p:nvPr>
            <p:ph type="title"/>
          </p:nvPr>
        </p:nvSpPr>
        <p:spPr>
          <a:xfrm>
            <a:off x="994034" y="2452710"/>
            <a:ext cx="10412618" cy="1143000"/>
          </a:xfrm>
        </p:spPr>
        <p:txBody>
          <a:bodyPr rtlCol="0">
            <a:normAutofit/>
          </a:bodyPr>
          <a:lstStyle/>
          <a:p>
            <a:pPr rtl="0"/>
            <a:r>
              <a:rPr lang="fr" sz="4800">
                <a:solidFill>
                  <a:srgbClr val="00B0F0"/>
                </a:solidFill>
              </a:rPr>
              <a:t>Scénarios ViVa</a:t>
            </a:r>
            <a:endParaRPr lang="en-US" sz="4800" dirty="0">
              <a:solidFill>
                <a:srgbClr val="00B0F0"/>
              </a:solidFill>
            </a:endParaRPr>
          </a:p>
        </p:txBody>
      </p:sp>
      <p:pic>
        <p:nvPicPr>
          <p:cNvPr id="15" name="Picture 14">
            <a:extLst>
              <a:ext uri="{FF2B5EF4-FFF2-40B4-BE49-F238E27FC236}">
                <a16:creationId xmlns:a16="http://schemas.microsoft.com/office/drawing/2014/main" xmlns="" id="{515FB768-DFDC-4CFE-A539-A838266C6BC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13755" y="1608810"/>
            <a:ext cx="6854218" cy="3973800"/>
          </a:xfrm>
          <a:prstGeom prst="rect">
            <a:avLst/>
          </a:prstGeom>
        </p:spPr>
      </p:pic>
      <p:grpSp>
        <p:nvGrpSpPr>
          <p:cNvPr id="11" name="Group 10">
            <a:extLst>
              <a:ext uri="{FF2B5EF4-FFF2-40B4-BE49-F238E27FC236}">
                <a16:creationId xmlns:a16="http://schemas.microsoft.com/office/drawing/2014/main" xmlns="" id="{61EA3CE3-519C-4B16-84ED-D86BA1F6B712}"/>
              </a:ext>
            </a:extLst>
          </p:cNvPr>
          <p:cNvGrpSpPr/>
          <p:nvPr/>
        </p:nvGrpSpPr>
        <p:grpSpPr>
          <a:xfrm>
            <a:off x="-19051" y="6245556"/>
            <a:ext cx="12211051" cy="691356"/>
            <a:chOff x="-19052" y="5841234"/>
            <a:chExt cx="12211051" cy="691356"/>
          </a:xfrm>
        </p:grpSpPr>
        <p:sp>
          <p:nvSpPr>
            <p:cNvPr id="12" name="Rectangle 11">
              <a:extLst>
                <a:ext uri="{FF2B5EF4-FFF2-40B4-BE49-F238E27FC236}">
                  <a16:creationId xmlns:a16="http://schemas.microsoft.com/office/drawing/2014/main" xmlns="" id="{2BED089E-F64B-4D7E-9A6D-9F30D9CD38C7}"/>
                </a:ext>
              </a:extLst>
            </p:cNvPr>
            <p:cNvSpPr/>
            <p:nvPr/>
          </p:nvSpPr>
          <p:spPr>
            <a:xfrm>
              <a:off x="-19052" y="5930434"/>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14" name="Group 13">
              <a:extLst>
                <a:ext uri="{FF2B5EF4-FFF2-40B4-BE49-F238E27FC236}">
                  <a16:creationId xmlns:a16="http://schemas.microsoft.com/office/drawing/2014/main" xmlns="" id="{6C4D37AC-6972-492B-8D38-74C94F8883EC}"/>
                </a:ext>
              </a:extLst>
            </p:cNvPr>
            <p:cNvGrpSpPr/>
            <p:nvPr/>
          </p:nvGrpSpPr>
          <p:grpSpPr>
            <a:xfrm>
              <a:off x="896820" y="5841234"/>
              <a:ext cx="3008606" cy="691356"/>
              <a:chOff x="9119893" y="5924873"/>
              <a:chExt cx="4351365" cy="940499"/>
            </a:xfrm>
          </p:grpSpPr>
          <p:pic>
            <p:nvPicPr>
              <p:cNvPr id="17" name="Picture 16">
                <a:extLst>
                  <a:ext uri="{FF2B5EF4-FFF2-40B4-BE49-F238E27FC236}">
                    <a16:creationId xmlns:a16="http://schemas.microsoft.com/office/drawing/2014/main" xmlns="" id="{C3C77DB6-4331-465A-9BF3-D44F5B1218F9}"/>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808194" y="6118074"/>
                <a:ext cx="1663064" cy="501688"/>
              </a:xfrm>
              <a:prstGeom prst="rect">
                <a:avLst/>
              </a:prstGeom>
            </p:spPr>
          </p:pic>
          <p:pic>
            <p:nvPicPr>
              <p:cNvPr id="18" name="Picture 17">
                <a:extLst>
                  <a:ext uri="{FF2B5EF4-FFF2-40B4-BE49-F238E27FC236}">
                    <a16:creationId xmlns:a16="http://schemas.microsoft.com/office/drawing/2014/main" xmlns="" id="{E4978A72-1FF9-4B9F-BFC9-3165ED1A80B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19893" y="5924873"/>
                <a:ext cx="2491712" cy="940499"/>
              </a:xfrm>
              <a:prstGeom prst="rect">
                <a:avLst/>
              </a:prstGeom>
            </p:spPr>
          </p:pic>
        </p:grpSp>
        <p:cxnSp>
          <p:nvCxnSpPr>
            <p:cNvPr id="16" name="Straight Connector 15">
              <a:extLst>
                <a:ext uri="{FF2B5EF4-FFF2-40B4-BE49-F238E27FC236}">
                  <a16:creationId xmlns:a16="http://schemas.microsoft.com/office/drawing/2014/main" xmlns="" id="{DDBFE511-2A99-4FCD-B71D-9AAD00276236}"/>
                </a:ext>
              </a:extLst>
            </p:cNvPr>
            <p:cNvCxnSpPr/>
            <p:nvPr/>
          </p:nvCxnSpPr>
          <p:spPr>
            <a:xfrm>
              <a:off x="2619631" y="5983255"/>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987616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10</a:t>
            </a:fld>
            <a:endParaRPr lang="en-JM" dirty="0"/>
          </a:p>
        </p:txBody>
      </p:sp>
      <p:sp>
        <p:nvSpPr>
          <p:cNvPr id="5" name="Rectangle 4">
            <a:extLst>
              <a:ext uri="{FF2B5EF4-FFF2-40B4-BE49-F238E27FC236}">
                <a16:creationId xmlns:a16="http://schemas.microsoft.com/office/drawing/2014/main" xmlns="" id="{A5716581-F436-463B-9A7E-AEEE5C1DC4E6}"/>
              </a:ext>
            </a:extLst>
          </p:cNvPr>
          <p:cNvSpPr/>
          <p:nvPr/>
        </p:nvSpPr>
        <p:spPr>
          <a:xfrm>
            <a:off x="1781175" y="733425"/>
            <a:ext cx="1133475" cy="561975"/>
          </a:xfrm>
          <a:prstGeom prst="rect">
            <a:avLst/>
          </a:prstGeom>
          <a:noFill/>
          <a:ln>
            <a:solidFill>
              <a:srgbClr val="FFFF00"/>
            </a:solidFill>
          </a:ln>
          <a:effectLst>
            <a:glow rad="1397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cxnSp>
        <p:nvCxnSpPr>
          <p:cNvPr id="3" name="Straight Arrow Connector 2">
            <a:extLst>
              <a:ext uri="{FF2B5EF4-FFF2-40B4-BE49-F238E27FC236}">
                <a16:creationId xmlns:a16="http://schemas.microsoft.com/office/drawing/2014/main" xmlns="" id="{4089155D-27F2-4E04-9653-9010508F7AB8}"/>
              </a:ext>
            </a:extLst>
          </p:cNvPr>
          <p:cNvCxnSpPr>
            <a:cxnSpLocks/>
          </p:cNvCxnSpPr>
          <p:nvPr/>
        </p:nvCxnSpPr>
        <p:spPr>
          <a:xfrm flipH="1">
            <a:off x="4171950" y="2343151"/>
            <a:ext cx="276226" cy="6572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xmlns="" id="{AD1BB73A-67C7-42E5-807D-055AAB68C881}"/>
              </a:ext>
            </a:extLst>
          </p:cNvPr>
          <p:cNvSpPr/>
          <p:nvPr/>
        </p:nvSpPr>
        <p:spPr>
          <a:xfrm>
            <a:off x="104775" y="1323975"/>
            <a:ext cx="6029325" cy="4572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9" name="Text Placeholder 1"/>
          <p:cNvSpPr txBox="1">
            <a:spLocks/>
          </p:cNvSpPr>
          <p:nvPr/>
        </p:nvSpPr>
        <p:spPr>
          <a:xfrm>
            <a:off x="4448175" y="1552577"/>
            <a:ext cx="3914775" cy="904020"/>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dirty="0">
                <a:solidFill>
                  <a:schemeClr val="bg1"/>
                </a:solidFill>
                <a:ea typeface="Calibri"/>
              </a:rPr>
              <a:t>À l’heure actuelle, le stock maximal des pentavalents a été dépassé à l’échelle nationale.</a:t>
            </a:r>
            <a:endParaRPr lang="en-JM" sz="1800" dirty="0">
              <a:solidFill>
                <a:schemeClr val="bg1"/>
              </a:solidFill>
              <a:ea typeface="Calibri"/>
            </a:endParaRPr>
          </a:p>
        </p:txBody>
      </p:sp>
      <p:pic>
        <p:nvPicPr>
          <p:cNvPr id="4" name="Picture 3">
            <a:extLst>
              <a:ext uri="{FF2B5EF4-FFF2-40B4-BE49-F238E27FC236}">
                <a16:creationId xmlns:a16="http://schemas.microsoft.com/office/drawing/2014/main" xmlns="" id="{DC111BEF-3870-4F1F-A4C7-D0E46F4B44BB}"/>
              </a:ext>
            </a:extLst>
          </p:cNvPr>
          <p:cNvPicPr>
            <a:picLocks noChangeAspect="1"/>
          </p:cNvPicPr>
          <p:nvPr/>
        </p:nvPicPr>
        <p:blipFill rotWithShape="1">
          <a:blip r:embed="rId5">
            <a:extLst>
              <a:ext uri="{28A0092B-C50C-407E-A947-70E740481C1C}">
                <a14:useLocalDpi xmlns:a14="http://schemas.microsoft.com/office/drawing/2010/main" val="0"/>
              </a:ext>
            </a:extLst>
          </a:blip>
          <a:srcRect b="32273"/>
          <a:stretch/>
        </p:blipFill>
        <p:spPr>
          <a:xfrm>
            <a:off x="3362325" y="2780643"/>
            <a:ext cx="2171700" cy="3483523"/>
          </a:xfrm>
          <a:prstGeom prst="rect">
            <a:avLst/>
          </a:prstGeom>
        </p:spPr>
      </p:pic>
    </p:spTree>
    <p:custDataLst>
      <p:tags r:id="rId1"/>
    </p:custDataLst>
    <p:extLst>
      <p:ext uri="{BB962C8B-B14F-4D97-AF65-F5344CB8AC3E}">
        <p14:creationId xmlns:p14="http://schemas.microsoft.com/office/powerpoint/2010/main" val="8026136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ED4914C-B08D-4ED8-80CC-042711BF8C53}"/>
              </a:ext>
            </a:extLst>
          </p:cNvPr>
          <p:cNvSpPr/>
          <p:nvPr/>
        </p:nvSpPr>
        <p:spPr>
          <a:xfrm>
            <a:off x="161925" y="1236851"/>
            <a:ext cx="6029325" cy="4572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11</a:t>
            </a:fld>
            <a:endParaRPr lang="en-JM" dirty="0"/>
          </a:p>
        </p:txBody>
      </p:sp>
      <p:sp>
        <p:nvSpPr>
          <p:cNvPr id="9" name="Text Placeholder 1"/>
          <p:cNvSpPr txBox="1">
            <a:spLocks/>
          </p:cNvSpPr>
          <p:nvPr/>
        </p:nvSpPr>
        <p:spPr>
          <a:xfrm>
            <a:off x="8039100" y="3899308"/>
            <a:ext cx="3814763" cy="2345375"/>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bg1"/>
                </a:solidFill>
                <a:ea typeface="Calibri"/>
              </a:rPr>
              <a:t>Le taux de consommation prévisionnel indique que le stock actuel de pentavalents permettra de répondre aux besoins du pays concerné durant les quatre prochains mois.</a:t>
            </a:r>
            <a:endParaRPr lang="en-JM" sz="1800" dirty="0">
              <a:solidFill>
                <a:schemeClr val="bg1"/>
              </a:solidFill>
              <a:ea typeface="Calibri"/>
            </a:endParaRPr>
          </a:p>
        </p:txBody>
      </p:sp>
      <p:sp>
        <p:nvSpPr>
          <p:cNvPr id="5" name="Rectangle 4">
            <a:extLst>
              <a:ext uri="{FF2B5EF4-FFF2-40B4-BE49-F238E27FC236}">
                <a16:creationId xmlns:a16="http://schemas.microsoft.com/office/drawing/2014/main" xmlns="" id="{A5716581-F436-463B-9A7E-AEEE5C1DC4E6}"/>
              </a:ext>
            </a:extLst>
          </p:cNvPr>
          <p:cNvSpPr/>
          <p:nvPr/>
        </p:nvSpPr>
        <p:spPr>
          <a:xfrm>
            <a:off x="1812925" y="791007"/>
            <a:ext cx="939800" cy="508000"/>
          </a:xfrm>
          <a:prstGeom prst="rect">
            <a:avLst/>
          </a:prstGeom>
          <a:noFill/>
          <a:ln>
            <a:solidFill>
              <a:srgbClr val="FFFF00"/>
            </a:solidFill>
          </a:ln>
          <a:effectLst>
            <a:glow rad="1397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7" name="Callout: Bent Line with Accent Bar 6">
            <a:extLst>
              <a:ext uri="{FF2B5EF4-FFF2-40B4-BE49-F238E27FC236}">
                <a16:creationId xmlns:a16="http://schemas.microsoft.com/office/drawing/2014/main" xmlns="" id="{308A1FEE-403B-48E8-B2FC-A45D9A9C7FFB}"/>
              </a:ext>
            </a:extLst>
          </p:cNvPr>
          <p:cNvSpPr/>
          <p:nvPr/>
        </p:nvSpPr>
        <p:spPr>
          <a:xfrm flipH="1" flipV="1">
            <a:off x="3362322" y="4848223"/>
            <a:ext cx="3800477" cy="361951"/>
          </a:xfrm>
          <a:prstGeom prst="accentCallout2">
            <a:avLst>
              <a:gd name="adj1" fmla="val 74858"/>
              <a:gd name="adj2" fmla="val -4780"/>
              <a:gd name="adj3" fmla="val 77489"/>
              <a:gd name="adj4" fmla="val -17726"/>
              <a:gd name="adj5" fmla="val 345728"/>
              <a:gd name="adj6" fmla="val -24104"/>
            </a:avLst>
          </a:prstGeom>
          <a:solidFill>
            <a:srgbClr val="FFFF00">
              <a:alpha val="8000"/>
            </a:srgbClr>
          </a:solidFill>
          <a:ln w="57150">
            <a:solidFill>
              <a:schemeClr val="tx1"/>
            </a:solidFill>
          </a:ln>
          <a:effectLst>
            <a:glow rad="101600">
              <a:srgbClr val="FFC000">
                <a:alpha val="47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pic>
        <p:nvPicPr>
          <p:cNvPr id="4" name="Picture 3">
            <a:extLst>
              <a:ext uri="{FF2B5EF4-FFF2-40B4-BE49-F238E27FC236}">
                <a16:creationId xmlns:a16="http://schemas.microsoft.com/office/drawing/2014/main" xmlns="" id="{01166BBB-B919-43FF-AD78-64D454242AFE}"/>
              </a:ext>
            </a:extLst>
          </p:cNvPr>
          <p:cNvPicPr>
            <a:picLocks noChangeAspect="1"/>
          </p:cNvPicPr>
          <p:nvPr/>
        </p:nvPicPr>
        <p:blipFill rotWithShape="1">
          <a:blip r:embed="rId5">
            <a:extLst>
              <a:ext uri="{28A0092B-C50C-407E-A947-70E740481C1C}">
                <a14:useLocalDpi xmlns:a14="http://schemas.microsoft.com/office/drawing/2010/main" val="0"/>
              </a:ext>
            </a:extLst>
          </a:blip>
          <a:srcRect b="52681"/>
          <a:stretch/>
        </p:blipFill>
        <p:spPr>
          <a:xfrm>
            <a:off x="8334703" y="1465452"/>
            <a:ext cx="1880367" cy="2476685"/>
          </a:xfrm>
          <a:prstGeom prst="rect">
            <a:avLst/>
          </a:prstGeom>
        </p:spPr>
      </p:pic>
    </p:spTree>
    <p:custDataLst>
      <p:tags r:id="rId1"/>
    </p:custDataLst>
    <p:extLst>
      <p:ext uri="{BB962C8B-B14F-4D97-AF65-F5344CB8AC3E}">
        <p14:creationId xmlns:p14="http://schemas.microsoft.com/office/powerpoint/2010/main" val="3770458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65DDC63-159A-45D1-B0EE-1E50E97DA8F0}"/>
              </a:ext>
            </a:extLst>
          </p:cNvPr>
          <p:cNvSpPr/>
          <p:nvPr/>
        </p:nvSpPr>
        <p:spPr>
          <a:xfrm>
            <a:off x="142874" y="1220542"/>
            <a:ext cx="6029325" cy="4572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12</a:t>
            </a:fld>
            <a:endParaRPr lang="en-JM" dirty="0"/>
          </a:p>
        </p:txBody>
      </p:sp>
      <p:sp>
        <p:nvSpPr>
          <p:cNvPr id="5" name="Rectangle 4">
            <a:extLst>
              <a:ext uri="{FF2B5EF4-FFF2-40B4-BE49-F238E27FC236}">
                <a16:creationId xmlns:a16="http://schemas.microsoft.com/office/drawing/2014/main" xmlns="" id="{A5716581-F436-463B-9A7E-AEEE5C1DC4E6}"/>
              </a:ext>
            </a:extLst>
          </p:cNvPr>
          <p:cNvSpPr/>
          <p:nvPr/>
        </p:nvSpPr>
        <p:spPr>
          <a:xfrm>
            <a:off x="1784350" y="745208"/>
            <a:ext cx="1035050" cy="508000"/>
          </a:xfrm>
          <a:prstGeom prst="rect">
            <a:avLst/>
          </a:prstGeom>
          <a:noFill/>
          <a:ln>
            <a:solidFill>
              <a:srgbClr val="FFFF00"/>
            </a:solidFill>
          </a:ln>
          <a:effectLst>
            <a:glow rad="1397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9" name="Text Placeholder 1"/>
          <p:cNvSpPr txBox="1">
            <a:spLocks/>
          </p:cNvSpPr>
          <p:nvPr/>
        </p:nvSpPr>
        <p:spPr>
          <a:xfrm>
            <a:off x="5491162" y="1690871"/>
            <a:ext cx="3552825" cy="874908"/>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dirty="0">
                <a:solidFill>
                  <a:schemeClr val="bg1"/>
                </a:solidFill>
                <a:ea typeface="Calibri"/>
              </a:rPr>
              <a:t>Pourtant, une commande qui a été confirmée est prévue dans moins de deux mois.</a:t>
            </a:r>
          </a:p>
          <a:p>
            <a:pPr marL="0" indent="0" rtl="0">
              <a:spcBef>
                <a:spcPts val="0"/>
              </a:spcBef>
              <a:buNone/>
              <a:defRPr/>
            </a:pPr>
            <a:endParaRPr lang="en-US" sz="1800" dirty="0">
              <a:solidFill>
                <a:schemeClr val="bg1"/>
              </a:solidFill>
              <a:ea typeface="Calibri"/>
            </a:endParaRPr>
          </a:p>
        </p:txBody>
      </p:sp>
      <p:cxnSp>
        <p:nvCxnSpPr>
          <p:cNvPr id="3" name="Straight Arrow Connector 2">
            <a:extLst>
              <a:ext uri="{FF2B5EF4-FFF2-40B4-BE49-F238E27FC236}">
                <a16:creationId xmlns:a16="http://schemas.microsoft.com/office/drawing/2014/main" xmlns="" id="{CB1E56A3-0B90-4E81-AA47-DC4912453DCD}"/>
              </a:ext>
            </a:extLst>
          </p:cNvPr>
          <p:cNvCxnSpPr>
            <a:stCxn id="9" idx="1"/>
          </p:cNvCxnSpPr>
          <p:nvPr/>
        </p:nvCxnSpPr>
        <p:spPr>
          <a:xfrm flipH="1">
            <a:off x="4457700" y="2128325"/>
            <a:ext cx="1033462" cy="710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xmlns="" id="{A2A435BE-8E42-4BCE-BA97-4941A17D7109}"/>
              </a:ext>
            </a:extLst>
          </p:cNvPr>
          <p:cNvPicPr>
            <a:picLocks noChangeAspect="1"/>
          </p:cNvPicPr>
          <p:nvPr/>
        </p:nvPicPr>
        <p:blipFill rotWithShape="1">
          <a:blip r:embed="rId5">
            <a:extLst>
              <a:ext uri="{28A0092B-C50C-407E-A947-70E740481C1C}">
                <a14:useLocalDpi xmlns:a14="http://schemas.microsoft.com/office/drawing/2010/main" val="0"/>
              </a:ext>
            </a:extLst>
          </a:blip>
          <a:srcRect b="46824"/>
          <a:stretch/>
        </p:blipFill>
        <p:spPr>
          <a:xfrm>
            <a:off x="8848831" y="1690871"/>
            <a:ext cx="2457236" cy="4552274"/>
          </a:xfrm>
          <a:prstGeom prst="rect">
            <a:avLst/>
          </a:prstGeom>
        </p:spPr>
      </p:pic>
    </p:spTree>
    <p:custDataLst>
      <p:tags r:id="rId1"/>
    </p:custDataLst>
    <p:extLst>
      <p:ext uri="{BB962C8B-B14F-4D97-AF65-F5344CB8AC3E}">
        <p14:creationId xmlns:p14="http://schemas.microsoft.com/office/powerpoint/2010/main" val="38178603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65DDC63-159A-45D1-B0EE-1E50E97DA8F0}"/>
              </a:ext>
            </a:extLst>
          </p:cNvPr>
          <p:cNvSpPr/>
          <p:nvPr/>
        </p:nvSpPr>
        <p:spPr>
          <a:xfrm>
            <a:off x="233362" y="1331239"/>
            <a:ext cx="6029325" cy="4572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13</a:t>
            </a:fld>
            <a:endParaRPr lang="en-JM" dirty="0"/>
          </a:p>
        </p:txBody>
      </p:sp>
      <p:sp>
        <p:nvSpPr>
          <p:cNvPr id="5" name="Rectangle 4">
            <a:extLst>
              <a:ext uri="{FF2B5EF4-FFF2-40B4-BE49-F238E27FC236}">
                <a16:creationId xmlns:a16="http://schemas.microsoft.com/office/drawing/2014/main" xmlns="" id="{A5716581-F436-463B-9A7E-AEEE5C1DC4E6}"/>
              </a:ext>
            </a:extLst>
          </p:cNvPr>
          <p:cNvSpPr/>
          <p:nvPr/>
        </p:nvSpPr>
        <p:spPr>
          <a:xfrm>
            <a:off x="2212975" y="852731"/>
            <a:ext cx="1035050" cy="508000"/>
          </a:xfrm>
          <a:prstGeom prst="rect">
            <a:avLst/>
          </a:prstGeom>
          <a:noFill/>
          <a:ln>
            <a:solidFill>
              <a:srgbClr val="FFFF00"/>
            </a:solidFill>
          </a:ln>
          <a:effectLst>
            <a:glow rad="1397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9" name="Text Placeholder 1"/>
          <p:cNvSpPr txBox="1">
            <a:spLocks/>
          </p:cNvSpPr>
          <p:nvPr/>
        </p:nvSpPr>
        <p:spPr>
          <a:xfrm>
            <a:off x="5491162" y="1690871"/>
            <a:ext cx="3552825" cy="709368"/>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bg1"/>
                </a:solidFill>
                <a:ea typeface="Calibri"/>
              </a:rPr>
              <a:t>Et une autre deux mois plus tard.</a:t>
            </a:r>
          </a:p>
          <a:p>
            <a:pPr marL="0" indent="0" rtl="0">
              <a:spcBef>
                <a:spcPts val="0"/>
              </a:spcBef>
              <a:buNone/>
              <a:defRPr/>
            </a:pPr>
            <a:endParaRPr lang="en-US" sz="1800" dirty="0">
              <a:solidFill>
                <a:schemeClr val="bg1"/>
              </a:solidFill>
              <a:ea typeface="Calibri"/>
            </a:endParaRPr>
          </a:p>
        </p:txBody>
      </p:sp>
      <p:cxnSp>
        <p:nvCxnSpPr>
          <p:cNvPr id="3" name="Straight Arrow Connector 2">
            <a:extLst>
              <a:ext uri="{FF2B5EF4-FFF2-40B4-BE49-F238E27FC236}">
                <a16:creationId xmlns:a16="http://schemas.microsoft.com/office/drawing/2014/main" xmlns="" id="{CB1E56A3-0B90-4E81-AA47-DC4912453DCD}"/>
              </a:ext>
            </a:extLst>
          </p:cNvPr>
          <p:cNvCxnSpPr>
            <a:cxnSpLocks/>
          </p:cNvCxnSpPr>
          <p:nvPr/>
        </p:nvCxnSpPr>
        <p:spPr>
          <a:xfrm flipH="1">
            <a:off x="7124700" y="2400239"/>
            <a:ext cx="95249" cy="3429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xmlns="" id="{073FF919-A538-4C2B-92DA-DD6F6456E6AF}"/>
              </a:ext>
            </a:extLst>
          </p:cNvPr>
          <p:cNvPicPr>
            <a:picLocks noChangeAspect="1"/>
          </p:cNvPicPr>
          <p:nvPr/>
        </p:nvPicPr>
        <p:blipFill>
          <a:blip r:embed="rId5"/>
          <a:stretch>
            <a:fillRect/>
          </a:stretch>
        </p:blipFill>
        <p:spPr>
          <a:xfrm>
            <a:off x="9449074" y="2045555"/>
            <a:ext cx="2456901" cy="4554107"/>
          </a:xfrm>
          <a:prstGeom prst="rect">
            <a:avLst/>
          </a:prstGeom>
        </p:spPr>
      </p:pic>
    </p:spTree>
    <p:custDataLst>
      <p:tags r:id="rId1"/>
    </p:custDataLst>
    <p:extLst>
      <p:ext uri="{BB962C8B-B14F-4D97-AF65-F5344CB8AC3E}">
        <p14:creationId xmlns:p14="http://schemas.microsoft.com/office/powerpoint/2010/main" val="37355276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65DDC63-159A-45D1-B0EE-1E50E97DA8F0}"/>
              </a:ext>
            </a:extLst>
          </p:cNvPr>
          <p:cNvSpPr/>
          <p:nvPr/>
        </p:nvSpPr>
        <p:spPr>
          <a:xfrm>
            <a:off x="177606" y="1321744"/>
            <a:ext cx="6029325" cy="4572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14</a:t>
            </a:fld>
            <a:endParaRPr lang="en-JM" dirty="0"/>
          </a:p>
        </p:txBody>
      </p:sp>
      <p:sp>
        <p:nvSpPr>
          <p:cNvPr id="5" name="Rectangle 4">
            <a:extLst>
              <a:ext uri="{FF2B5EF4-FFF2-40B4-BE49-F238E27FC236}">
                <a16:creationId xmlns:a16="http://schemas.microsoft.com/office/drawing/2014/main" xmlns="" id="{A5716581-F436-463B-9A7E-AEEE5C1DC4E6}"/>
              </a:ext>
            </a:extLst>
          </p:cNvPr>
          <p:cNvSpPr/>
          <p:nvPr/>
        </p:nvSpPr>
        <p:spPr>
          <a:xfrm>
            <a:off x="1774825" y="823239"/>
            <a:ext cx="1035050" cy="508000"/>
          </a:xfrm>
          <a:prstGeom prst="rect">
            <a:avLst/>
          </a:prstGeom>
          <a:noFill/>
          <a:ln>
            <a:solidFill>
              <a:srgbClr val="FFFF00"/>
            </a:solidFill>
          </a:ln>
          <a:effectLst>
            <a:glow rad="1397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9" name="Text Placeholder 1"/>
          <p:cNvSpPr txBox="1">
            <a:spLocks/>
          </p:cNvSpPr>
          <p:nvPr/>
        </p:nvSpPr>
        <p:spPr>
          <a:xfrm>
            <a:off x="4095750" y="1690871"/>
            <a:ext cx="5705475" cy="709368"/>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bg1"/>
                </a:solidFill>
                <a:ea typeface="Calibri"/>
              </a:rPr>
              <a:t>Ces commandes vont accentuer l’excédent de stock de pentavalents, comme on le voit ici à l’échelle nationale.</a:t>
            </a:r>
          </a:p>
          <a:p>
            <a:pPr marL="0" indent="0" rtl="0">
              <a:spcBef>
                <a:spcPts val="0"/>
              </a:spcBef>
              <a:buNone/>
              <a:defRPr/>
            </a:pPr>
            <a:endParaRPr lang="en-US" sz="1800" dirty="0">
              <a:solidFill>
                <a:schemeClr val="bg1"/>
              </a:solidFill>
              <a:ea typeface="Calibri"/>
            </a:endParaRPr>
          </a:p>
        </p:txBody>
      </p:sp>
      <p:cxnSp>
        <p:nvCxnSpPr>
          <p:cNvPr id="3" name="Straight Arrow Connector 2">
            <a:extLst>
              <a:ext uri="{FF2B5EF4-FFF2-40B4-BE49-F238E27FC236}">
                <a16:creationId xmlns:a16="http://schemas.microsoft.com/office/drawing/2014/main" xmlns="" id="{CB1E56A3-0B90-4E81-AA47-DC4912453DCD}"/>
              </a:ext>
            </a:extLst>
          </p:cNvPr>
          <p:cNvCxnSpPr>
            <a:cxnSpLocks/>
          </p:cNvCxnSpPr>
          <p:nvPr/>
        </p:nvCxnSpPr>
        <p:spPr>
          <a:xfrm flipH="1">
            <a:off x="6391275" y="2400239"/>
            <a:ext cx="828675" cy="4382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xmlns="" id="{A2A435BE-8E42-4BCE-BA97-4941A17D7109}"/>
              </a:ext>
            </a:extLst>
          </p:cNvPr>
          <p:cNvPicPr>
            <a:picLocks noChangeAspect="1"/>
          </p:cNvPicPr>
          <p:nvPr/>
        </p:nvPicPr>
        <p:blipFill rotWithShape="1">
          <a:blip r:embed="rId5">
            <a:extLst>
              <a:ext uri="{28A0092B-C50C-407E-A947-70E740481C1C}">
                <a14:useLocalDpi xmlns:a14="http://schemas.microsoft.com/office/drawing/2010/main" val="0"/>
              </a:ext>
            </a:extLst>
          </a:blip>
          <a:srcRect b="46304"/>
          <a:stretch/>
        </p:blipFill>
        <p:spPr>
          <a:xfrm flipH="1">
            <a:off x="9196168" y="2400239"/>
            <a:ext cx="2374113" cy="3889235"/>
          </a:xfrm>
          <a:prstGeom prst="rect">
            <a:avLst/>
          </a:prstGeom>
        </p:spPr>
      </p:pic>
    </p:spTree>
    <p:custDataLst>
      <p:tags r:id="rId1"/>
    </p:custDataLst>
    <p:extLst>
      <p:ext uri="{BB962C8B-B14F-4D97-AF65-F5344CB8AC3E}">
        <p14:creationId xmlns:p14="http://schemas.microsoft.com/office/powerpoint/2010/main" val="17353451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65DDC63-159A-45D1-B0EE-1E50E97DA8F0}"/>
              </a:ext>
            </a:extLst>
          </p:cNvPr>
          <p:cNvSpPr/>
          <p:nvPr/>
        </p:nvSpPr>
        <p:spPr>
          <a:xfrm>
            <a:off x="167268" y="1331239"/>
            <a:ext cx="6095419" cy="4572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0" name="Text Placeholder 1">
            <a:extLst>
              <a:ext uri="{FF2B5EF4-FFF2-40B4-BE49-F238E27FC236}">
                <a16:creationId xmlns:a16="http://schemas.microsoft.com/office/drawing/2014/main" xmlns="" id="{ED9B2291-E379-4AD8-9613-8FD177F7389D}"/>
              </a:ext>
            </a:extLst>
          </p:cNvPr>
          <p:cNvSpPr txBox="1">
            <a:spLocks/>
          </p:cNvSpPr>
          <p:nvPr/>
        </p:nvSpPr>
        <p:spPr>
          <a:xfrm>
            <a:off x="4053016" y="1788441"/>
            <a:ext cx="7891335" cy="941111"/>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700" dirty="0">
                <a:solidFill>
                  <a:schemeClr val="bg1"/>
                </a:solidFill>
                <a:ea typeface="Calibri"/>
              </a:rPr>
              <a:t>La capacité de stockage de l’entrepôt national de vaccins est sur le point d’atteindre son seuil limite. Nous mettrons un nouveau vaccin en circulation l’année prochaine. À ce titre, nous devons libérer de l’espace dans </a:t>
            </a:r>
            <a:r>
              <a:rPr lang="fr" sz="1700" dirty="0" smtClean="0">
                <a:solidFill>
                  <a:schemeClr val="bg1"/>
                </a:solidFill>
                <a:ea typeface="Calibri"/>
              </a:rPr>
              <a:t>l’entrepôt </a:t>
            </a:r>
            <a:r>
              <a:rPr lang="fr" sz="1700" dirty="0">
                <a:solidFill>
                  <a:schemeClr val="bg1"/>
                </a:solidFill>
                <a:ea typeface="Calibri"/>
              </a:rPr>
              <a:t>frigorifique. </a:t>
            </a:r>
          </a:p>
          <a:p>
            <a:pPr marL="0" indent="0" rtl="0">
              <a:spcBef>
                <a:spcPts val="0"/>
              </a:spcBef>
              <a:buNone/>
              <a:defRPr/>
            </a:pPr>
            <a:endParaRPr lang="en-US" sz="1700" dirty="0">
              <a:solidFill>
                <a:schemeClr val="bg1"/>
              </a:solidFill>
              <a:ea typeface="Calibri"/>
            </a:endParaRPr>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15</a:t>
            </a:fld>
            <a:endParaRPr lang="en-JM" dirty="0"/>
          </a:p>
        </p:txBody>
      </p:sp>
      <p:sp>
        <p:nvSpPr>
          <p:cNvPr id="5" name="Rectangle 4">
            <a:extLst>
              <a:ext uri="{FF2B5EF4-FFF2-40B4-BE49-F238E27FC236}">
                <a16:creationId xmlns:a16="http://schemas.microsoft.com/office/drawing/2014/main" xmlns="" id="{A5716581-F436-463B-9A7E-AEEE5C1DC4E6}"/>
              </a:ext>
            </a:extLst>
          </p:cNvPr>
          <p:cNvSpPr/>
          <p:nvPr/>
        </p:nvSpPr>
        <p:spPr>
          <a:xfrm>
            <a:off x="1774825" y="823239"/>
            <a:ext cx="1035050" cy="508000"/>
          </a:xfrm>
          <a:prstGeom prst="rect">
            <a:avLst/>
          </a:prstGeom>
          <a:noFill/>
          <a:ln>
            <a:solidFill>
              <a:srgbClr val="FFFF00"/>
            </a:solidFill>
          </a:ln>
          <a:effectLst>
            <a:glow rad="1397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pic>
        <p:nvPicPr>
          <p:cNvPr id="2" name="Picture 1">
            <a:extLst>
              <a:ext uri="{FF2B5EF4-FFF2-40B4-BE49-F238E27FC236}">
                <a16:creationId xmlns:a16="http://schemas.microsoft.com/office/drawing/2014/main" xmlns="" id="{6EFB3C1F-E263-4744-91E5-EEF7C9E4BA3C}"/>
              </a:ext>
            </a:extLst>
          </p:cNvPr>
          <p:cNvPicPr>
            <a:picLocks noChangeAspect="1"/>
          </p:cNvPicPr>
          <p:nvPr/>
        </p:nvPicPr>
        <p:blipFill>
          <a:blip r:embed="rId5"/>
          <a:stretch>
            <a:fillRect/>
          </a:stretch>
        </p:blipFill>
        <p:spPr>
          <a:xfrm flipH="1">
            <a:off x="7998682" y="2933869"/>
            <a:ext cx="2091248" cy="3429861"/>
          </a:xfrm>
          <a:prstGeom prst="rect">
            <a:avLst/>
          </a:prstGeom>
        </p:spPr>
      </p:pic>
      <p:pic>
        <p:nvPicPr>
          <p:cNvPr id="4" name="Picture 3">
            <a:extLst>
              <a:ext uri="{FF2B5EF4-FFF2-40B4-BE49-F238E27FC236}">
                <a16:creationId xmlns:a16="http://schemas.microsoft.com/office/drawing/2014/main" xmlns="" id="{BA063959-B780-4490-AB60-D21C2E3C145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942" b="13941"/>
          <a:stretch/>
        </p:blipFill>
        <p:spPr>
          <a:xfrm>
            <a:off x="9350897" y="2876518"/>
            <a:ext cx="1939847" cy="3487212"/>
          </a:xfrm>
          <a:prstGeom prst="rect">
            <a:avLst/>
          </a:prstGeom>
        </p:spPr>
      </p:pic>
    </p:spTree>
    <p:custDataLst>
      <p:tags r:id="rId1"/>
    </p:custDataLst>
    <p:extLst>
      <p:ext uri="{BB962C8B-B14F-4D97-AF65-F5344CB8AC3E}">
        <p14:creationId xmlns:p14="http://schemas.microsoft.com/office/powerpoint/2010/main" val="22901456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C6D046C4-E48E-469A-9CDE-C34A58EE7D52}"/>
              </a:ext>
            </a:extLst>
          </p:cNvPr>
          <p:cNvPicPr>
            <a:picLocks noGrp="1" noChangeAspect="1"/>
          </p:cNvPicPr>
          <p:nvPr>
            <p:ph type="pic" sz="quarter" idx="10"/>
          </p:nvPr>
        </p:nvPicPr>
        <p:blipFill>
          <a:blip r:embed="rId4">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a:ext>
            </a:extLst>
          </a:blip>
          <a:stretch>
            <a:fillRect/>
          </a:stretch>
        </p:blipFill>
        <p:spPr>
          <a:xfrm>
            <a:off x="0" y="0"/>
            <a:ext cx="12306300" cy="6858000"/>
          </a:xfrm>
        </p:spPr>
      </p:pic>
      <p:sp>
        <p:nvSpPr>
          <p:cNvPr id="5" name="Rectangle 4"/>
          <p:cNvSpPr/>
          <p:nvPr/>
        </p:nvSpPr>
        <p:spPr>
          <a:xfrm>
            <a:off x="6515100" y="-16279"/>
            <a:ext cx="5754981" cy="68580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6" name="Text Placeholder 1"/>
          <p:cNvSpPr txBox="1">
            <a:spLocks/>
          </p:cNvSpPr>
          <p:nvPr/>
        </p:nvSpPr>
        <p:spPr>
          <a:xfrm>
            <a:off x="6830706" y="3878827"/>
            <a:ext cx="5339761" cy="1149166"/>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900" dirty="0">
                <a:solidFill>
                  <a:schemeClr val="bg1"/>
                </a:solidFill>
                <a:ea typeface="Calibri"/>
                <a:cs typeface="Calibri"/>
              </a:rPr>
              <a:t>Le directeur du PEV sait que l’excédent de stock de pentavalents dans l’entrepôt national de vaccins suppose une capacité de stockage moindre </a:t>
            </a:r>
            <a:r>
              <a:rPr lang="fr" sz="1900" dirty="0" smtClean="0">
                <a:solidFill>
                  <a:schemeClr val="bg1"/>
                </a:solidFill>
                <a:ea typeface="Calibri"/>
                <a:cs typeface="Calibri"/>
              </a:rPr>
              <a:t>dans </a:t>
            </a:r>
            <a:r>
              <a:rPr lang="fr" sz="1900" dirty="0">
                <a:solidFill>
                  <a:schemeClr val="bg1"/>
                </a:solidFill>
                <a:ea typeface="Calibri"/>
                <a:cs typeface="Calibri"/>
              </a:rPr>
              <a:t>les chambres froides. </a:t>
            </a: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p:txBody>
      </p:sp>
      <p:grpSp>
        <p:nvGrpSpPr>
          <p:cNvPr id="14" name="Group 13">
            <a:extLst>
              <a:ext uri="{FF2B5EF4-FFF2-40B4-BE49-F238E27FC236}">
                <a16:creationId xmlns:a16="http://schemas.microsoft.com/office/drawing/2014/main" xmlns="" id="{FA7E670B-253D-495B-AE99-D8C8CAB79811}"/>
              </a:ext>
            </a:extLst>
          </p:cNvPr>
          <p:cNvGrpSpPr/>
          <p:nvPr/>
        </p:nvGrpSpPr>
        <p:grpSpPr>
          <a:xfrm>
            <a:off x="-145962" y="3019425"/>
            <a:ext cx="3871037" cy="3286737"/>
            <a:chOff x="6596723" y="3429000"/>
            <a:chExt cx="3871037" cy="3181509"/>
          </a:xfrm>
        </p:grpSpPr>
        <p:pic>
          <p:nvPicPr>
            <p:cNvPr id="3" name="Picture 2">
              <a:extLst>
                <a:ext uri="{FF2B5EF4-FFF2-40B4-BE49-F238E27FC236}">
                  <a16:creationId xmlns:a16="http://schemas.microsoft.com/office/drawing/2014/main" xmlns="" id="{0D57DE2F-4305-42A8-9FDE-1C8CC19D07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596723" y="3429000"/>
              <a:ext cx="3871037" cy="31815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12">
              <a:extLst>
                <a:ext uri="{FF2B5EF4-FFF2-40B4-BE49-F238E27FC236}">
                  <a16:creationId xmlns:a16="http://schemas.microsoft.com/office/drawing/2014/main" xmlns="" id="{09468852-0051-44E8-BD52-7E06A780F0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75275" y="3511980"/>
              <a:ext cx="3676351" cy="22865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11" name="Text Placeholder 1">
            <a:extLst>
              <a:ext uri="{FF2B5EF4-FFF2-40B4-BE49-F238E27FC236}">
                <a16:creationId xmlns:a16="http://schemas.microsoft.com/office/drawing/2014/main" xmlns="" id="{7DA923B0-743D-459D-85B6-B706D8885DB0}"/>
              </a:ext>
            </a:extLst>
          </p:cNvPr>
          <p:cNvSpPr txBox="1">
            <a:spLocks/>
          </p:cNvSpPr>
          <p:nvPr/>
        </p:nvSpPr>
        <p:spPr>
          <a:xfrm>
            <a:off x="6809176" y="1271396"/>
            <a:ext cx="5382822" cy="1261991"/>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900" dirty="0">
                <a:solidFill>
                  <a:schemeClr val="bg1"/>
                </a:solidFill>
              </a:rPr>
              <a:t>L’équipe responsable de la chaîne du froid fait aussitôt le point avec le directeur du PEV, au Ministère de la santé.</a:t>
            </a:r>
          </a:p>
          <a:p>
            <a:pPr marL="0" indent="0" rtl="0">
              <a:spcBef>
                <a:spcPts val="0"/>
              </a:spcBef>
              <a:buNone/>
              <a:defRPr/>
            </a:pPr>
            <a:endParaRPr lang="en-US" sz="1900" dirty="0">
              <a:solidFill>
                <a:schemeClr val="bg1"/>
              </a:solidFill>
            </a:endParaRPr>
          </a:p>
          <a:p>
            <a:pPr marL="0" indent="0" rtl="0">
              <a:spcBef>
                <a:spcPts val="0"/>
              </a:spcBef>
              <a:buNone/>
              <a:defRPr/>
            </a:pPr>
            <a:endParaRPr lang="en-US" sz="2000" dirty="0">
              <a:solidFill>
                <a:schemeClr val="bg1"/>
              </a:solidFill>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p:txBody>
      </p:sp>
      <p:pic>
        <p:nvPicPr>
          <p:cNvPr id="16" name="Picture 15">
            <a:extLst>
              <a:ext uri="{FF2B5EF4-FFF2-40B4-BE49-F238E27FC236}">
                <a16:creationId xmlns:a16="http://schemas.microsoft.com/office/drawing/2014/main" xmlns="" id="{2CFFC823-A6F8-479B-9A59-4311376D401B}"/>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2362058" y="2238375"/>
            <a:ext cx="2320791" cy="4619625"/>
          </a:xfrm>
          <a:prstGeom prst="rect">
            <a:avLst/>
          </a:prstGeom>
        </p:spPr>
      </p:pic>
      <p:pic>
        <p:nvPicPr>
          <p:cNvPr id="8" name="Picture 7">
            <a:extLst>
              <a:ext uri="{FF2B5EF4-FFF2-40B4-BE49-F238E27FC236}">
                <a16:creationId xmlns:a16="http://schemas.microsoft.com/office/drawing/2014/main" xmlns="" id="{A0DBA0EF-68E9-4FB6-B765-2D6F0BD0D334}"/>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4161516" y="2121762"/>
            <a:ext cx="2317365" cy="4731501"/>
          </a:xfrm>
          <a:prstGeom prst="rect">
            <a:avLst/>
          </a:prstGeom>
        </p:spPr>
      </p:pic>
      <p:sp>
        <p:nvSpPr>
          <p:cNvPr id="12" name="TextBox 11">
            <a:extLst>
              <a:ext uri="{FF2B5EF4-FFF2-40B4-BE49-F238E27FC236}">
                <a16:creationId xmlns:a16="http://schemas.microsoft.com/office/drawing/2014/main" xmlns="" id="{83145610-41CE-4032-A73B-6D291D1F9E89}"/>
              </a:ext>
            </a:extLst>
          </p:cNvPr>
          <p:cNvSpPr txBox="1"/>
          <p:nvPr/>
        </p:nvSpPr>
        <p:spPr>
          <a:xfrm>
            <a:off x="6809176" y="541810"/>
            <a:ext cx="3270023" cy="395794"/>
          </a:xfrm>
          <a:prstGeom prst="rect">
            <a:avLst/>
          </a:prstGeom>
          <a:solidFill>
            <a:srgbClr val="00B0F0"/>
          </a:solidFill>
        </p:spPr>
        <p:txBody>
          <a:bodyPr wrap="square" lIns="121891" tIns="60945" rIns="121891" bIns="60945" rtlCol="0" anchor="ctr" anchorCtr="0">
            <a:noAutofit/>
          </a:bodyPr>
          <a:lstStyle/>
          <a:p>
            <a:pPr rtl="0"/>
            <a:r>
              <a:rPr lang="fr" sz="2099" b="1" dirty="0">
                <a:solidFill>
                  <a:schemeClr val="bg1"/>
                </a:solidFill>
                <a:latin typeface="+mj-lt"/>
                <a:cs typeface="Titillium WebRegular"/>
              </a:rPr>
              <a:t>Faire remonter les informations jusqu’au directeur du PEV</a:t>
            </a:r>
          </a:p>
        </p:txBody>
      </p:sp>
      <p:sp>
        <p:nvSpPr>
          <p:cNvPr id="15" name="TextBox 14">
            <a:extLst>
              <a:ext uri="{FF2B5EF4-FFF2-40B4-BE49-F238E27FC236}">
                <a16:creationId xmlns:a16="http://schemas.microsoft.com/office/drawing/2014/main" xmlns="" id="{50A488FF-017F-4756-9412-B8EF98D65BEA}"/>
              </a:ext>
            </a:extLst>
          </p:cNvPr>
          <p:cNvSpPr txBox="1"/>
          <p:nvPr/>
        </p:nvSpPr>
        <p:spPr>
          <a:xfrm>
            <a:off x="6915322" y="3412721"/>
            <a:ext cx="3270023" cy="395794"/>
          </a:xfrm>
          <a:prstGeom prst="rect">
            <a:avLst/>
          </a:prstGeom>
          <a:solidFill>
            <a:schemeClr val="accent1"/>
          </a:solidFill>
        </p:spPr>
        <p:txBody>
          <a:bodyPr wrap="square" lIns="121891" tIns="60945" rIns="121891" bIns="60945" rtlCol="0" anchor="ctr" anchorCtr="0">
            <a:noAutofit/>
          </a:bodyPr>
          <a:lstStyle/>
          <a:p>
            <a:pPr rtl="0"/>
            <a:r>
              <a:rPr lang="fr" sz="2099" b="1" dirty="0">
                <a:solidFill>
                  <a:schemeClr val="bg1"/>
                </a:solidFill>
                <a:latin typeface="+mj-lt"/>
                <a:cs typeface="Titillium WebRegular"/>
              </a:rPr>
              <a:t>Identification des risques</a:t>
            </a:r>
          </a:p>
        </p:txBody>
      </p:sp>
      <p:sp>
        <p:nvSpPr>
          <p:cNvPr id="18" name="Text Placeholder 1">
            <a:extLst>
              <a:ext uri="{FF2B5EF4-FFF2-40B4-BE49-F238E27FC236}">
                <a16:creationId xmlns:a16="http://schemas.microsoft.com/office/drawing/2014/main" xmlns="" id="{A1B27C7A-C35E-4D59-8DB3-16B16C143CC4}"/>
              </a:ext>
            </a:extLst>
          </p:cNvPr>
          <p:cNvSpPr txBox="1">
            <a:spLocks/>
          </p:cNvSpPr>
          <p:nvPr/>
        </p:nvSpPr>
        <p:spPr>
          <a:xfrm>
            <a:off x="6809176" y="2222116"/>
            <a:ext cx="5282740" cy="509599"/>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900" dirty="0">
                <a:solidFill>
                  <a:schemeClr val="bg1"/>
                </a:solidFill>
              </a:rPr>
              <a:t>Celui-ci prend connaissance de la situation sur la plateforme ViVa et confirme les conclusions initiales de l’équipe</a:t>
            </a:r>
            <a:r>
              <a:rPr lang="fr" sz="1900" dirty="0" smtClean="0">
                <a:solidFill>
                  <a:schemeClr val="bg1"/>
                </a:solidFill>
              </a:rPr>
              <a:t>.</a:t>
            </a: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p:txBody>
      </p:sp>
      <p:sp>
        <p:nvSpPr>
          <p:cNvPr id="19" name="Text Placeholder 1">
            <a:extLst>
              <a:ext uri="{FF2B5EF4-FFF2-40B4-BE49-F238E27FC236}">
                <a16:creationId xmlns:a16="http://schemas.microsoft.com/office/drawing/2014/main" xmlns="" id="{081C2885-D984-4024-A2D1-3AF47B678030}"/>
              </a:ext>
            </a:extLst>
          </p:cNvPr>
          <p:cNvSpPr txBox="1">
            <a:spLocks/>
          </p:cNvSpPr>
          <p:nvPr/>
        </p:nvSpPr>
        <p:spPr>
          <a:xfrm>
            <a:off x="6809177" y="5076871"/>
            <a:ext cx="5382823" cy="1403569"/>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900" dirty="0">
                <a:solidFill>
                  <a:schemeClr val="bg1"/>
                </a:solidFill>
                <a:ea typeface="Calibri"/>
                <a:cs typeface="Calibri"/>
              </a:rPr>
              <a:t>Cette situation génère de nouveaux problèmes pour les livraisons d’autres vaccins. La capacité de stockage allouée à la mise en circulation des vaccins contre le rotavirus décroît. </a:t>
            </a:r>
            <a:endParaRPr lang="en-US" sz="1900" dirty="0">
              <a:solidFill>
                <a:schemeClr val="bg1">
                  <a:lumMod val="85000"/>
                </a:schemeClr>
              </a:solidFill>
              <a:ea typeface="Calibri"/>
              <a:cs typeface="Calibri"/>
            </a:endParaRPr>
          </a:p>
          <a:p>
            <a:pPr marL="0" indent="0" rtl="0">
              <a:spcBef>
                <a:spcPts val="0"/>
              </a:spcBef>
              <a:buNone/>
              <a:defRPr/>
            </a:pPr>
            <a:endParaRPr lang="en-US" sz="1500" dirty="0">
              <a:solidFill>
                <a:schemeClr val="bg1">
                  <a:lumMod val="85000"/>
                </a:schemeClr>
              </a:solidFill>
              <a:ea typeface="Calibri"/>
              <a:cs typeface="Calibri"/>
            </a:endParaRPr>
          </a:p>
          <a:p>
            <a:pPr marL="0" indent="0" rtl="0">
              <a:spcBef>
                <a:spcPts val="0"/>
              </a:spcBef>
              <a:buNone/>
              <a:defRPr/>
            </a:pPr>
            <a:endParaRPr lang="en-US" sz="1500" dirty="0">
              <a:solidFill>
                <a:schemeClr val="bg1">
                  <a:lumMod val="85000"/>
                </a:schemeClr>
              </a:solidFill>
              <a:ea typeface="Calibri"/>
              <a:cs typeface="Calibri"/>
            </a:endParaRPr>
          </a:p>
        </p:txBody>
      </p:sp>
      <p:grpSp>
        <p:nvGrpSpPr>
          <p:cNvPr id="25" name="Group 24">
            <a:extLst>
              <a:ext uri="{FF2B5EF4-FFF2-40B4-BE49-F238E27FC236}">
                <a16:creationId xmlns:a16="http://schemas.microsoft.com/office/drawing/2014/main" xmlns="" id="{B6E74C22-DC61-4B5B-9F7A-D1FE5CC52B6A}"/>
              </a:ext>
            </a:extLst>
          </p:cNvPr>
          <p:cNvGrpSpPr/>
          <p:nvPr/>
        </p:nvGrpSpPr>
        <p:grpSpPr>
          <a:xfrm>
            <a:off x="-19051" y="6218702"/>
            <a:ext cx="12325351" cy="691356"/>
            <a:chOff x="-19051" y="6233751"/>
            <a:chExt cx="12211051" cy="691356"/>
          </a:xfrm>
        </p:grpSpPr>
        <p:sp>
          <p:nvSpPr>
            <p:cNvPr id="26" name="Rectangle 25">
              <a:extLst>
                <a:ext uri="{FF2B5EF4-FFF2-40B4-BE49-F238E27FC236}">
                  <a16:creationId xmlns:a16="http://schemas.microsoft.com/office/drawing/2014/main" xmlns="" id="{DD15E887-45EB-469A-8E1F-8509A6F7AB77}"/>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27" name="Picture 26">
              <a:extLst>
                <a:ext uri="{FF2B5EF4-FFF2-40B4-BE49-F238E27FC236}">
                  <a16:creationId xmlns:a16="http://schemas.microsoft.com/office/drawing/2014/main" xmlns="" id="{FA28713D-C46F-4F6E-8756-A8EEB1E356BD}"/>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28" name="Picture 27">
              <a:extLst>
                <a:ext uri="{FF2B5EF4-FFF2-40B4-BE49-F238E27FC236}">
                  <a16:creationId xmlns:a16="http://schemas.microsoft.com/office/drawing/2014/main" xmlns="" id="{EF0DD20B-0DEA-448B-B886-7E035546594E}"/>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29" name="Straight Connector 28">
              <a:extLst>
                <a:ext uri="{FF2B5EF4-FFF2-40B4-BE49-F238E27FC236}">
                  <a16:creationId xmlns:a16="http://schemas.microsoft.com/office/drawing/2014/main" xmlns="" id="{2F2556F8-B118-456F-AA4B-70CF722263D6}"/>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pic>
        <p:nvPicPr>
          <p:cNvPr id="21" name="Picture 20">
            <a:extLst>
              <a:ext uri="{FF2B5EF4-FFF2-40B4-BE49-F238E27FC236}">
                <a16:creationId xmlns:a16="http://schemas.microsoft.com/office/drawing/2014/main" xmlns="" id="{7C696083-CBF2-48B6-A0C3-BFF1D45BFFBB}"/>
              </a:ext>
            </a:extLst>
          </p:cNvPr>
          <p:cNvPicPr>
            <a:picLocks noChangeAspect="1"/>
          </p:cNvPicPr>
          <p:nvPr/>
        </p:nvPicPr>
        <p:blipFill>
          <a:blip r:embed="rId12"/>
          <a:stretch>
            <a:fillRect/>
          </a:stretch>
        </p:blipFill>
        <p:spPr>
          <a:xfrm flipH="1">
            <a:off x="597889" y="2265591"/>
            <a:ext cx="2761426" cy="4071498"/>
          </a:xfrm>
          <a:prstGeom prst="rect">
            <a:avLst/>
          </a:prstGeom>
        </p:spPr>
      </p:pic>
    </p:spTree>
    <p:custDataLst>
      <p:tags r:id="rId1"/>
    </p:custDataLst>
    <p:extLst>
      <p:ext uri="{BB962C8B-B14F-4D97-AF65-F5344CB8AC3E}">
        <p14:creationId xmlns:p14="http://schemas.microsoft.com/office/powerpoint/2010/main" val="1351991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C6D046C4-E48E-469A-9CDE-C34A58EE7D52}"/>
              </a:ext>
            </a:extLst>
          </p:cNvPr>
          <p:cNvPicPr>
            <a:picLocks noGrp="1" noChangeAspect="1"/>
          </p:cNvPicPr>
          <p:nvPr>
            <p:ph type="pic" sz="quarter" idx="10"/>
          </p:nvPr>
        </p:nvPicPr>
        <p:blipFill>
          <a:blip r:embed="rId4">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a:ext>
            </a:extLst>
          </a:blip>
          <a:stretch>
            <a:fillRect/>
          </a:stretch>
        </p:blipFill>
        <p:spPr>
          <a:xfrm>
            <a:off x="0" y="0"/>
            <a:ext cx="12306300" cy="6858000"/>
          </a:xfrm>
        </p:spPr>
      </p:pic>
      <p:sp>
        <p:nvSpPr>
          <p:cNvPr id="5" name="Rectangle 4"/>
          <p:cNvSpPr/>
          <p:nvPr/>
        </p:nvSpPr>
        <p:spPr>
          <a:xfrm>
            <a:off x="0" y="0"/>
            <a:ext cx="12342740" cy="2609850"/>
          </a:xfrm>
          <a:prstGeom prst="rect">
            <a:avLst/>
          </a:prstGeom>
          <a:solidFill>
            <a:schemeClr val="tx2">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6" name="Text Placeholder 1"/>
          <p:cNvSpPr txBox="1">
            <a:spLocks/>
          </p:cNvSpPr>
          <p:nvPr/>
        </p:nvSpPr>
        <p:spPr>
          <a:xfrm>
            <a:off x="522684" y="1116924"/>
            <a:ext cx="8151372" cy="1015477"/>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Le directeur du PEV s’intéresse aux raisons expliquant l’excédent de stock. L’équipe étudie l’historique de données figurant sur ViVa avant de tirer des conclusions. </a:t>
            </a: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p:txBody>
      </p:sp>
      <p:grpSp>
        <p:nvGrpSpPr>
          <p:cNvPr id="14" name="Group 13">
            <a:extLst>
              <a:ext uri="{FF2B5EF4-FFF2-40B4-BE49-F238E27FC236}">
                <a16:creationId xmlns:a16="http://schemas.microsoft.com/office/drawing/2014/main" xmlns="" id="{FA7E670B-253D-495B-AE99-D8C8CAB79811}"/>
              </a:ext>
            </a:extLst>
          </p:cNvPr>
          <p:cNvGrpSpPr/>
          <p:nvPr/>
        </p:nvGrpSpPr>
        <p:grpSpPr>
          <a:xfrm>
            <a:off x="-145962" y="3019425"/>
            <a:ext cx="3871037" cy="3286737"/>
            <a:chOff x="6596723" y="3429000"/>
            <a:chExt cx="3871037" cy="3181509"/>
          </a:xfrm>
        </p:grpSpPr>
        <p:pic>
          <p:nvPicPr>
            <p:cNvPr id="3" name="Picture 2">
              <a:extLst>
                <a:ext uri="{FF2B5EF4-FFF2-40B4-BE49-F238E27FC236}">
                  <a16:creationId xmlns:a16="http://schemas.microsoft.com/office/drawing/2014/main" xmlns="" id="{0D57DE2F-4305-42A8-9FDE-1C8CC19D07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596723" y="3429000"/>
              <a:ext cx="3871037" cy="31815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12">
              <a:extLst>
                <a:ext uri="{FF2B5EF4-FFF2-40B4-BE49-F238E27FC236}">
                  <a16:creationId xmlns:a16="http://schemas.microsoft.com/office/drawing/2014/main" xmlns="" id="{09468852-0051-44E8-BD52-7E06A780F0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75275" y="3493357"/>
              <a:ext cx="3676351" cy="23236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pic>
        <p:nvPicPr>
          <p:cNvPr id="16" name="Picture 15">
            <a:extLst>
              <a:ext uri="{FF2B5EF4-FFF2-40B4-BE49-F238E27FC236}">
                <a16:creationId xmlns:a16="http://schemas.microsoft.com/office/drawing/2014/main" xmlns="" id="{2CFFC823-A6F8-479B-9A59-4311376D401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1" t="-2"/>
          <a:stretch/>
        </p:blipFill>
        <p:spPr>
          <a:xfrm>
            <a:off x="7674825" y="3032523"/>
            <a:ext cx="3440850" cy="3803706"/>
          </a:xfrm>
          <a:prstGeom prst="rect">
            <a:avLst/>
          </a:prstGeom>
        </p:spPr>
      </p:pic>
      <p:pic>
        <p:nvPicPr>
          <p:cNvPr id="8" name="Picture 7">
            <a:extLst>
              <a:ext uri="{FF2B5EF4-FFF2-40B4-BE49-F238E27FC236}">
                <a16:creationId xmlns:a16="http://schemas.microsoft.com/office/drawing/2014/main" xmlns="" id="{A0DBA0EF-68E9-4FB6-B765-2D6F0BD0D33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2"/>
          <a:stretch/>
        </p:blipFill>
        <p:spPr>
          <a:xfrm>
            <a:off x="3803627" y="3032523"/>
            <a:ext cx="4097305" cy="3816804"/>
          </a:xfrm>
          <a:prstGeom prst="rect">
            <a:avLst/>
          </a:prstGeom>
        </p:spPr>
      </p:pic>
      <p:sp>
        <p:nvSpPr>
          <p:cNvPr id="12" name="TextBox 11">
            <a:extLst>
              <a:ext uri="{FF2B5EF4-FFF2-40B4-BE49-F238E27FC236}">
                <a16:creationId xmlns:a16="http://schemas.microsoft.com/office/drawing/2014/main" xmlns="" id="{4503BAB5-FAAA-4A88-A39D-3B917E6313DE}"/>
              </a:ext>
            </a:extLst>
          </p:cNvPr>
          <p:cNvSpPr txBox="1"/>
          <p:nvPr/>
        </p:nvSpPr>
        <p:spPr>
          <a:xfrm>
            <a:off x="535428" y="555444"/>
            <a:ext cx="3268199" cy="395794"/>
          </a:xfrm>
          <a:prstGeom prst="rect">
            <a:avLst/>
          </a:prstGeom>
          <a:solidFill>
            <a:srgbClr val="FFC000"/>
          </a:solidFill>
        </p:spPr>
        <p:txBody>
          <a:bodyPr wrap="square" lIns="121891" tIns="60945" rIns="121891" bIns="60945" rtlCol="0" anchor="ctr" anchorCtr="0">
            <a:noAutofit/>
          </a:bodyPr>
          <a:lstStyle/>
          <a:p>
            <a:pPr rtl="0"/>
            <a:r>
              <a:rPr lang="fr" sz="2099" b="1">
                <a:latin typeface="+mj-lt"/>
                <a:cs typeface="Titillium WebRegular"/>
              </a:rPr>
              <a:t>Réunion de réflexion</a:t>
            </a:r>
          </a:p>
        </p:txBody>
      </p:sp>
      <p:grpSp>
        <p:nvGrpSpPr>
          <p:cNvPr id="15" name="Group 14">
            <a:extLst>
              <a:ext uri="{FF2B5EF4-FFF2-40B4-BE49-F238E27FC236}">
                <a16:creationId xmlns:a16="http://schemas.microsoft.com/office/drawing/2014/main" xmlns="" id="{B0AE8267-F9A5-48F7-951A-3D14E75E4954}"/>
              </a:ext>
            </a:extLst>
          </p:cNvPr>
          <p:cNvGrpSpPr/>
          <p:nvPr/>
        </p:nvGrpSpPr>
        <p:grpSpPr>
          <a:xfrm>
            <a:off x="8747037" y="228375"/>
            <a:ext cx="2958847" cy="2153100"/>
            <a:chOff x="8562975" y="4159664"/>
            <a:chExt cx="2958847" cy="2153100"/>
          </a:xfrm>
        </p:grpSpPr>
        <p:pic>
          <p:nvPicPr>
            <p:cNvPr id="17" name="Picture 16">
              <a:extLst>
                <a:ext uri="{FF2B5EF4-FFF2-40B4-BE49-F238E27FC236}">
                  <a16:creationId xmlns:a16="http://schemas.microsoft.com/office/drawing/2014/main" xmlns="" id="{1ED0C293-3C44-472D-A5CD-98089FCBAFD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62975" y="4216703"/>
              <a:ext cx="2953772" cy="2096061"/>
            </a:xfrm>
            <a:prstGeom prst="rect">
              <a:avLst/>
            </a:prstGeom>
          </p:spPr>
        </p:pic>
        <p:pic>
          <p:nvPicPr>
            <p:cNvPr id="18" name="Picture 17">
              <a:extLst>
                <a:ext uri="{FF2B5EF4-FFF2-40B4-BE49-F238E27FC236}">
                  <a16:creationId xmlns:a16="http://schemas.microsoft.com/office/drawing/2014/main" xmlns="" id="{9507C7CE-7C69-43EA-A224-4D102F2885C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562975" y="4159664"/>
              <a:ext cx="2958847" cy="1715421"/>
            </a:xfrm>
            <a:prstGeom prst="rect">
              <a:avLst/>
            </a:prstGeom>
          </p:spPr>
        </p:pic>
      </p:grpSp>
      <p:grpSp>
        <p:nvGrpSpPr>
          <p:cNvPr id="25" name="Group 24">
            <a:extLst>
              <a:ext uri="{FF2B5EF4-FFF2-40B4-BE49-F238E27FC236}">
                <a16:creationId xmlns:a16="http://schemas.microsoft.com/office/drawing/2014/main" xmlns="" id="{6C42563D-4EC9-47A1-81DD-81DBFE950A22}"/>
              </a:ext>
            </a:extLst>
          </p:cNvPr>
          <p:cNvGrpSpPr/>
          <p:nvPr/>
        </p:nvGrpSpPr>
        <p:grpSpPr>
          <a:xfrm>
            <a:off x="-19051" y="6218702"/>
            <a:ext cx="12341149" cy="691356"/>
            <a:chOff x="-19051" y="6233751"/>
            <a:chExt cx="12211051" cy="691356"/>
          </a:xfrm>
        </p:grpSpPr>
        <p:sp>
          <p:nvSpPr>
            <p:cNvPr id="26" name="Rectangle 25">
              <a:extLst>
                <a:ext uri="{FF2B5EF4-FFF2-40B4-BE49-F238E27FC236}">
                  <a16:creationId xmlns:a16="http://schemas.microsoft.com/office/drawing/2014/main" xmlns="" id="{358691E5-20D0-4330-B563-F7EF41FB8230}"/>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27" name="Picture 26">
              <a:extLst>
                <a:ext uri="{FF2B5EF4-FFF2-40B4-BE49-F238E27FC236}">
                  <a16:creationId xmlns:a16="http://schemas.microsoft.com/office/drawing/2014/main" xmlns="" id="{EB61A515-B3A7-4185-87E9-D4A340CFDD25}"/>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28" name="Picture 27">
              <a:extLst>
                <a:ext uri="{FF2B5EF4-FFF2-40B4-BE49-F238E27FC236}">
                  <a16:creationId xmlns:a16="http://schemas.microsoft.com/office/drawing/2014/main" xmlns="" id="{37953CE3-CB51-474F-8F22-4A96AFBD2937}"/>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29" name="Straight Connector 28">
              <a:extLst>
                <a:ext uri="{FF2B5EF4-FFF2-40B4-BE49-F238E27FC236}">
                  <a16:creationId xmlns:a16="http://schemas.microsoft.com/office/drawing/2014/main" xmlns="" id="{75339716-21D8-44B0-A601-9252E6CFF0BE}"/>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pic>
        <p:nvPicPr>
          <p:cNvPr id="11" name="Picture 10">
            <a:extLst>
              <a:ext uri="{FF2B5EF4-FFF2-40B4-BE49-F238E27FC236}">
                <a16:creationId xmlns:a16="http://schemas.microsoft.com/office/drawing/2014/main" xmlns="" id="{667BB4B3-2C00-412E-8851-006FE7B68BD5}"/>
              </a:ext>
            </a:extLst>
          </p:cNvPr>
          <p:cNvPicPr>
            <a:picLocks noChangeAspect="1"/>
          </p:cNvPicPr>
          <p:nvPr/>
        </p:nvPicPr>
        <p:blipFill rotWithShape="1">
          <a:blip r:embed="rId14">
            <a:extLst>
              <a:ext uri="{28A0092B-C50C-407E-A947-70E740481C1C}">
                <a14:useLocalDpi xmlns:a14="http://schemas.microsoft.com/office/drawing/2010/main" val="0"/>
              </a:ext>
            </a:extLst>
          </a:blip>
          <a:srcRect b="41264"/>
          <a:stretch/>
        </p:blipFill>
        <p:spPr>
          <a:xfrm flipH="1">
            <a:off x="1427584" y="3063578"/>
            <a:ext cx="2892803" cy="3265186"/>
          </a:xfrm>
          <a:prstGeom prst="rect">
            <a:avLst/>
          </a:prstGeom>
        </p:spPr>
      </p:pic>
    </p:spTree>
    <p:custDataLst>
      <p:tags r:id="rId1"/>
    </p:custDataLst>
    <p:extLst>
      <p:ext uri="{BB962C8B-B14F-4D97-AF65-F5344CB8AC3E}">
        <p14:creationId xmlns:p14="http://schemas.microsoft.com/office/powerpoint/2010/main" val="1729113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2D44727-ABA2-4CCF-BEEC-CC7AD52293C6}"/>
              </a:ext>
            </a:extLst>
          </p:cNvPr>
          <p:cNvSpPr/>
          <p:nvPr/>
        </p:nvSpPr>
        <p:spPr>
          <a:xfrm>
            <a:off x="152400" y="1410090"/>
            <a:ext cx="6029325" cy="971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18</a:t>
            </a:fld>
            <a:endParaRPr lang="en-JM" dirty="0"/>
          </a:p>
        </p:txBody>
      </p:sp>
      <p:sp>
        <p:nvSpPr>
          <p:cNvPr id="5" name="Rectangle 4">
            <a:extLst>
              <a:ext uri="{FF2B5EF4-FFF2-40B4-BE49-F238E27FC236}">
                <a16:creationId xmlns:a16="http://schemas.microsoft.com/office/drawing/2014/main" xmlns="" id="{A5716581-F436-463B-9A7E-AEEE5C1DC4E6}"/>
              </a:ext>
            </a:extLst>
          </p:cNvPr>
          <p:cNvSpPr/>
          <p:nvPr/>
        </p:nvSpPr>
        <p:spPr>
          <a:xfrm>
            <a:off x="1671873" y="878131"/>
            <a:ext cx="1309641" cy="508000"/>
          </a:xfrm>
          <a:prstGeom prst="rect">
            <a:avLst/>
          </a:prstGeom>
          <a:noFill/>
          <a:ln>
            <a:solidFill>
              <a:srgbClr val="FFFF00"/>
            </a:solidFill>
          </a:ln>
          <a:effectLst>
            <a:glow rad="1397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4" name="Text Placeholder 1">
            <a:extLst>
              <a:ext uri="{FF2B5EF4-FFF2-40B4-BE49-F238E27FC236}">
                <a16:creationId xmlns:a16="http://schemas.microsoft.com/office/drawing/2014/main" xmlns="" id="{1CCE074A-2E20-4F08-BF00-35ECDF4A7E51}"/>
              </a:ext>
            </a:extLst>
          </p:cNvPr>
          <p:cNvSpPr txBox="1">
            <a:spLocks/>
          </p:cNvSpPr>
          <p:nvPr/>
        </p:nvSpPr>
        <p:spPr>
          <a:xfrm>
            <a:off x="4705350" y="1035294"/>
            <a:ext cx="3343275" cy="1433512"/>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bg1"/>
                </a:solidFill>
                <a:ea typeface="Calibri"/>
              </a:rPr>
              <a:t>Avec la dernière commande reçue à l’entrepôt national de vaccins, le stock maximal de pentavalents a été dépassé à l’échelle nationale.</a:t>
            </a:r>
            <a:endParaRPr lang="en-JM" sz="1800" dirty="0">
              <a:solidFill>
                <a:schemeClr val="bg1"/>
              </a:solidFill>
              <a:ea typeface="Calibri"/>
            </a:endParaRPr>
          </a:p>
        </p:txBody>
      </p:sp>
      <p:cxnSp>
        <p:nvCxnSpPr>
          <p:cNvPr id="11" name="Straight Arrow Connector 10">
            <a:extLst>
              <a:ext uri="{FF2B5EF4-FFF2-40B4-BE49-F238E27FC236}">
                <a16:creationId xmlns:a16="http://schemas.microsoft.com/office/drawing/2014/main" xmlns="" id="{931D8066-1CBC-4BC9-A46A-D5520258C6C3}"/>
              </a:ext>
            </a:extLst>
          </p:cNvPr>
          <p:cNvCxnSpPr>
            <a:cxnSpLocks/>
            <a:stCxn id="14" idx="1"/>
          </p:cNvCxnSpPr>
          <p:nvPr/>
        </p:nvCxnSpPr>
        <p:spPr>
          <a:xfrm flipH="1">
            <a:off x="3305178" y="1752050"/>
            <a:ext cx="1400172" cy="11358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xmlns="" id="{7CB874BA-122A-41D2-A1AE-7A196C341BF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677150" y="2953043"/>
            <a:ext cx="4407576" cy="3904957"/>
          </a:xfrm>
          <a:prstGeom prst="rect">
            <a:avLst/>
          </a:prstGeom>
        </p:spPr>
      </p:pic>
      <p:sp>
        <p:nvSpPr>
          <p:cNvPr id="10" name="Text Placeholder 1">
            <a:extLst>
              <a:ext uri="{FF2B5EF4-FFF2-40B4-BE49-F238E27FC236}">
                <a16:creationId xmlns:a16="http://schemas.microsoft.com/office/drawing/2014/main" xmlns="" id="{41FD447E-74D1-433C-A630-86DB72484D01}"/>
              </a:ext>
            </a:extLst>
          </p:cNvPr>
          <p:cNvSpPr txBox="1">
            <a:spLocks/>
          </p:cNvSpPr>
          <p:nvPr/>
        </p:nvSpPr>
        <p:spPr>
          <a:xfrm>
            <a:off x="8203524" y="1900878"/>
            <a:ext cx="3645575" cy="419100"/>
          </a:xfrm>
          <a:prstGeom prst="rect">
            <a:avLst/>
          </a:prstGeom>
          <a:ln/>
        </p:spPr>
        <p:style>
          <a:lnRef idx="2">
            <a:schemeClr val="accent1"/>
          </a:lnRef>
          <a:fillRef idx="1">
            <a:schemeClr val="lt1"/>
          </a:fillRef>
          <a:effectRef idx="0">
            <a:schemeClr val="accent1"/>
          </a:effectRef>
          <a:fontRef idx="minor">
            <a:schemeClr val="dk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700" dirty="0">
                <a:solidFill>
                  <a:schemeClr val="tx1"/>
                </a:solidFill>
                <a:ea typeface="Calibri"/>
              </a:rPr>
              <a:t>Devons-nous réduire les commandes ?</a:t>
            </a:r>
          </a:p>
          <a:p>
            <a:pPr marL="0" indent="0" rtl="0">
              <a:spcBef>
                <a:spcPts val="0"/>
              </a:spcBef>
              <a:buNone/>
              <a:defRPr/>
            </a:pPr>
            <a:r>
              <a:rPr lang="fr" sz="1800" dirty="0">
                <a:solidFill>
                  <a:schemeClr val="tx1"/>
                </a:solidFill>
                <a:ea typeface="Calibri"/>
              </a:rPr>
              <a:t> </a:t>
            </a:r>
          </a:p>
          <a:p>
            <a:pPr marL="0" indent="0" rtl="0">
              <a:spcBef>
                <a:spcPts val="0"/>
              </a:spcBef>
              <a:buNone/>
              <a:defRPr/>
            </a:pPr>
            <a:endParaRPr lang="en-JM" sz="1800" dirty="0">
              <a:solidFill>
                <a:schemeClr val="bg1"/>
              </a:solidFill>
              <a:ea typeface="Calibri"/>
            </a:endParaRPr>
          </a:p>
        </p:txBody>
      </p:sp>
      <p:sp>
        <p:nvSpPr>
          <p:cNvPr id="13" name="Text Placeholder 1">
            <a:extLst>
              <a:ext uri="{FF2B5EF4-FFF2-40B4-BE49-F238E27FC236}">
                <a16:creationId xmlns:a16="http://schemas.microsoft.com/office/drawing/2014/main" xmlns="" id="{8BDEA351-3D55-4B25-8591-3AACCF7D4FE8}"/>
              </a:ext>
            </a:extLst>
          </p:cNvPr>
          <p:cNvSpPr txBox="1">
            <a:spLocks/>
          </p:cNvSpPr>
          <p:nvPr/>
        </p:nvSpPr>
        <p:spPr>
          <a:xfrm>
            <a:off x="8203524" y="2468806"/>
            <a:ext cx="3645575" cy="419100"/>
          </a:xfrm>
          <a:prstGeom prst="rect">
            <a:avLst/>
          </a:prstGeom>
          <a:ln/>
        </p:spPr>
        <p:style>
          <a:lnRef idx="2">
            <a:schemeClr val="accent1"/>
          </a:lnRef>
          <a:fillRef idx="1">
            <a:schemeClr val="lt1"/>
          </a:fillRef>
          <a:effectRef idx="0">
            <a:schemeClr val="accent1"/>
          </a:effectRef>
          <a:fontRef idx="minor">
            <a:schemeClr val="dk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700" dirty="0">
                <a:solidFill>
                  <a:schemeClr val="tx1"/>
                </a:solidFill>
                <a:ea typeface="Calibri"/>
              </a:rPr>
              <a:t>Avons-nous surestimé nos besoins ?</a:t>
            </a:r>
          </a:p>
          <a:p>
            <a:pPr marL="0" indent="0" rtl="0">
              <a:spcBef>
                <a:spcPts val="0"/>
              </a:spcBef>
              <a:buNone/>
              <a:defRPr/>
            </a:pPr>
            <a:r>
              <a:rPr lang="fr" sz="1800" dirty="0">
                <a:solidFill>
                  <a:schemeClr val="tx1"/>
                </a:solidFill>
                <a:ea typeface="Calibri"/>
              </a:rPr>
              <a:t> </a:t>
            </a:r>
          </a:p>
          <a:p>
            <a:pPr marL="0" indent="0" rtl="0">
              <a:spcBef>
                <a:spcPts val="0"/>
              </a:spcBef>
              <a:buNone/>
              <a:defRPr/>
            </a:pPr>
            <a:endParaRPr lang="en-JM" sz="1800" dirty="0">
              <a:solidFill>
                <a:schemeClr val="bg1"/>
              </a:solidFill>
              <a:ea typeface="Calibri"/>
            </a:endParaRPr>
          </a:p>
        </p:txBody>
      </p:sp>
    </p:spTree>
    <p:custDataLst>
      <p:tags r:id="rId1"/>
    </p:custDataLst>
    <p:extLst>
      <p:ext uri="{BB962C8B-B14F-4D97-AF65-F5344CB8AC3E}">
        <p14:creationId xmlns:p14="http://schemas.microsoft.com/office/powerpoint/2010/main" val="24888857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2D44727-ABA2-4CCF-BEEC-CC7AD52293C6}"/>
              </a:ext>
            </a:extLst>
          </p:cNvPr>
          <p:cNvSpPr/>
          <p:nvPr/>
        </p:nvSpPr>
        <p:spPr>
          <a:xfrm>
            <a:off x="152400" y="1410090"/>
            <a:ext cx="6029325" cy="971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19</a:t>
            </a:fld>
            <a:endParaRPr lang="en-JM" dirty="0"/>
          </a:p>
        </p:txBody>
      </p:sp>
      <p:sp>
        <p:nvSpPr>
          <p:cNvPr id="5" name="Rectangle 4">
            <a:extLst>
              <a:ext uri="{FF2B5EF4-FFF2-40B4-BE49-F238E27FC236}">
                <a16:creationId xmlns:a16="http://schemas.microsoft.com/office/drawing/2014/main" xmlns="" id="{A5716581-F436-463B-9A7E-AEEE5C1DC4E6}"/>
              </a:ext>
            </a:extLst>
          </p:cNvPr>
          <p:cNvSpPr/>
          <p:nvPr/>
        </p:nvSpPr>
        <p:spPr>
          <a:xfrm>
            <a:off x="1671873" y="878131"/>
            <a:ext cx="1309641" cy="508000"/>
          </a:xfrm>
          <a:prstGeom prst="rect">
            <a:avLst/>
          </a:prstGeom>
          <a:noFill/>
          <a:ln>
            <a:solidFill>
              <a:srgbClr val="FFFF00"/>
            </a:solidFill>
          </a:ln>
          <a:effectLst>
            <a:glow rad="1397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4" name="Text Placeholder 1">
            <a:extLst>
              <a:ext uri="{FF2B5EF4-FFF2-40B4-BE49-F238E27FC236}">
                <a16:creationId xmlns:a16="http://schemas.microsoft.com/office/drawing/2014/main" xmlns="" id="{1CCE074A-2E20-4F08-BF00-35ECDF4A7E51}"/>
              </a:ext>
            </a:extLst>
          </p:cNvPr>
          <p:cNvSpPr txBox="1">
            <a:spLocks/>
          </p:cNvSpPr>
          <p:nvPr/>
        </p:nvSpPr>
        <p:spPr>
          <a:xfrm>
            <a:off x="428625" y="1598207"/>
            <a:ext cx="2809875" cy="966498"/>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700" dirty="0">
                <a:solidFill>
                  <a:schemeClr val="bg1"/>
                </a:solidFill>
                <a:ea typeface="Calibri"/>
              </a:rPr>
              <a:t>Les données antérieures indiquent que les niveaux de stocks n’ont guère évolué.</a:t>
            </a:r>
            <a:endParaRPr lang="en-JM" sz="1700" dirty="0">
              <a:solidFill>
                <a:schemeClr val="bg1"/>
              </a:solidFill>
              <a:ea typeface="Calibri"/>
            </a:endParaRPr>
          </a:p>
        </p:txBody>
      </p:sp>
      <p:cxnSp>
        <p:nvCxnSpPr>
          <p:cNvPr id="11" name="Straight Arrow Connector 10">
            <a:extLst>
              <a:ext uri="{FF2B5EF4-FFF2-40B4-BE49-F238E27FC236}">
                <a16:creationId xmlns:a16="http://schemas.microsoft.com/office/drawing/2014/main" xmlns="" id="{931D8066-1CBC-4BC9-A46A-D5520258C6C3}"/>
              </a:ext>
            </a:extLst>
          </p:cNvPr>
          <p:cNvCxnSpPr>
            <a:cxnSpLocks/>
          </p:cNvCxnSpPr>
          <p:nvPr/>
        </p:nvCxnSpPr>
        <p:spPr>
          <a:xfrm>
            <a:off x="2105025" y="2678356"/>
            <a:ext cx="819528" cy="10477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xmlns="" id="{4CF563D0-D93F-49A8-8A43-C51115074D1D}"/>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r="22611" b="36702"/>
          <a:stretch/>
        </p:blipFill>
        <p:spPr>
          <a:xfrm flipH="1">
            <a:off x="306152" y="3560214"/>
            <a:ext cx="2362389" cy="2890346"/>
          </a:xfrm>
          <a:prstGeom prst="rect">
            <a:avLst/>
          </a:prstGeom>
        </p:spPr>
      </p:pic>
      <p:cxnSp>
        <p:nvCxnSpPr>
          <p:cNvPr id="16" name="Straight Arrow Connector 15">
            <a:extLst>
              <a:ext uri="{FF2B5EF4-FFF2-40B4-BE49-F238E27FC236}">
                <a16:creationId xmlns:a16="http://schemas.microsoft.com/office/drawing/2014/main" xmlns="" id="{BF5DC36F-C05C-442F-A23B-9BFC8FD01E72}"/>
              </a:ext>
            </a:extLst>
          </p:cNvPr>
          <p:cNvCxnSpPr>
            <a:cxnSpLocks/>
          </p:cNvCxnSpPr>
          <p:nvPr/>
        </p:nvCxnSpPr>
        <p:spPr>
          <a:xfrm>
            <a:off x="2105025" y="2678356"/>
            <a:ext cx="66675" cy="10686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xmlns="" id="{5016B4D2-10DB-4732-9329-8B5A89BA304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257871" y="3152775"/>
            <a:ext cx="3800780" cy="3705225"/>
          </a:xfrm>
          <a:prstGeom prst="rect">
            <a:avLst/>
          </a:prstGeom>
        </p:spPr>
      </p:pic>
      <p:sp>
        <p:nvSpPr>
          <p:cNvPr id="19" name="Text Placeholder 1">
            <a:extLst>
              <a:ext uri="{FF2B5EF4-FFF2-40B4-BE49-F238E27FC236}">
                <a16:creationId xmlns:a16="http://schemas.microsoft.com/office/drawing/2014/main" xmlns="" id="{57EE8BA6-9011-48FB-B59E-430037E091B6}"/>
              </a:ext>
            </a:extLst>
          </p:cNvPr>
          <p:cNvSpPr txBox="1">
            <a:spLocks/>
          </p:cNvSpPr>
          <p:nvPr/>
        </p:nvSpPr>
        <p:spPr>
          <a:xfrm>
            <a:off x="8257871" y="2039073"/>
            <a:ext cx="3605365" cy="1112289"/>
          </a:xfrm>
          <a:prstGeom prst="rect">
            <a:avLst/>
          </a:prstGeom>
          <a:ln/>
        </p:spPr>
        <p:style>
          <a:lnRef idx="2">
            <a:schemeClr val="accent1"/>
          </a:lnRef>
          <a:fillRef idx="1">
            <a:schemeClr val="lt1"/>
          </a:fillRef>
          <a:effectRef idx="0">
            <a:schemeClr val="accent1"/>
          </a:effectRef>
          <a:fontRef idx="minor">
            <a:schemeClr val="dk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dirty="0">
                <a:solidFill>
                  <a:schemeClr val="tx1"/>
                </a:solidFill>
                <a:ea typeface="Calibri"/>
              </a:rPr>
              <a:t>Des pentavalents ont-ils été sortis de l’entrepôt national de vaccins au cours des semaines étudiées ?</a:t>
            </a:r>
          </a:p>
          <a:p>
            <a:pPr marL="0" indent="0" rtl="0">
              <a:spcBef>
                <a:spcPts val="0"/>
              </a:spcBef>
              <a:buNone/>
              <a:defRPr/>
            </a:pPr>
            <a:r>
              <a:rPr lang="fr" sz="1800" dirty="0">
                <a:solidFill>
                  <a:schemeClr val="tx1"/>
                </a:solidFill>
                <a:ea typeface="Calibri"/>
              </a:rPr>
              <a:t> </a:t>
            </a:r>
          </a:p>
          <a:p>
            <a:pPr marL="0" indent="0" rtl="0">
              <a:spcBef>
                <a:spcPts val="0"/>
              </a:spcBef>
              <a:buNone/>
              <a:defRPr/>
            </a:pPr>
            <a:endParaRPr lang="en-JM" sz="1800" dirty="0">
              <a:solidFill>
                <a:schemeClr val="bg1"/>
              </a:solidFill>
              <a:ea typeface="Calibri"/>
            </a:endParaRPr>
          </a:p>
        </p:txBody>
      </p:sp>
    </p:spTree>
    <p:custDataLst>
      <p:tags r:id="rId1"/>
    </p:custDataLst>
    <p:extLst>
      <p:ext uri="{BB962C8B-B14F-4D97-AF65-F5344CB8AC3E}">
        <p14:creationId xmlns:p14="http://schemas.microsoft.com/office/powerpoint/2010/main" val="13720641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219076"/>
            <a:ext cx="12192000" cy="7077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9" name="Rectangle 8"/>
          <p:cNvSpPr/>
          <p:nvPr/>
        </p:nvSpPr>
        <p:spPr>
          <a:xfrm>
            <a:off x="2" y="2232162"/>
            <a:ext cx="534049" cy="28316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latin typeface="Titillium Web" panose="00000500000000000000" pitchFamily="2" charset="0"/>
              <a:cs typeface="Titillium WebRegular"/>
            </a:endParaRPr>
          </a:p>
        </p:txBody>
      </p:sp>
      <p:sp>
        <p:nvSpPr>
          <p:cNvPr id="10" name="Content Placeholder 3"/>
          <p:cNvSpPr txBox="1">
            <a:spLocks/>
          </p:cNvSpPr>
          <p:nvPr/>
        </p:nvSpPr>
        <p:spPr>
          <a:xfrm>
            <a:off x="1005840" y="2083749"/>
            <a:ext cx="3160184" cy="461723"/>
          </a:xfrm>
          <a:prstGeom prst="rect">
            <a:avLst/>
          </a:prstGeom>
        </p:spPr>
        <p:txBody>
          <a:bodyPr vert="horz" lIns="121891" tIns="60945" rIns="121891" bIns="60945" rtlCol="0">
            <a:noAutofit/>
          </a:bodyPr>
          <a:lstStyle>
            <a:lvl1pPr marL="457326" indent="-457326" algn="l" defTabSz="609768" rtl="0" eaLnBrk="1" latinLnBrk="0" hangingPunct="1">
              <a:spcBef>
                <a:spcPct val="20000"/>
              </a:spcBef>
              <a:buFont typeface="Arial"/>
              <a:buChar char="•"/>
              <a:defRPr sz="2700" kern="1200">
                <a:solidFill>
                  <a:schemeClr val="accent2"/>
                </a:solidFill>
                <a:latin typeface="+mn-lt"/>
                <a:ea typeface="+mn-ea"/>
                <a:cs typeface="+mn-cs"/>
              </a:defRPr>
            </a:lvl1pPr>
            <a:lvl2pPr marL="990872" indent="-381105" algn="l" defTabSz="609768" rtl="0" eaLnBrk="1" latinLnBrk="0" hangingPunct="1">
              <a:spcBef>
                <a:spcPct val="20000"/>
              </a:spcBef>
              <a:buFont typeface="Arial"/>
              <a:buChar char="–"/>
              <a:defRPr sz="2400" kern="1200">
                <a:solidFill>
                  <a:schemeClr val="accent2"/>
                </a:solidFill>
                <a:latin typeface="+mn-lt"/>
                <a:ea typeface="+mn-ea"/>
                <a:cs typeface="+mn-cs"/>
              </a:defRPr>
            </a:lvl2pPr>
            <a:lvl3pPr marL="1524419" indent="-304884" algn="l" defTabSz="609768" rtl="0" eaLnBrk="1" latinLnBrk="0" hangingPunct="1">
              <a:spcBef>
                <a:spcPct val="20000"/>
              </a:spcBef>
              <a:buFont typeface="Arial"/>
              <a:buChar char="•"/>
              <a:defRPr sz="2100" kern="1200">
                <a:solidFill>
                  <a:schemeClr val="accent2"/>
                </a:solidFill>
                <a:latin typeface="+mn-lt"/>
                <a:ea typeface="+mn-ea"/>
                <a:cs typeface="+mn-cs"/>
              </a:defRPr>
            </a:lvl3pPr>
            <a:lvl4pPr marL="2134187" indent="-304884" algn="l" defTabSz="609768" rtl="0" eaLnBrk="1" latinLnBrk="0" hangingPunct="1">
              <a:spcBef>
                <a:spcPct val="20000"/>
              </a:spcBef>
              <a:buFont typeface="Arial"/>
              <a:buChar char="–"/>
              <a:defRPr sz="1900" kern="1200">
                <a:solidFill>
                  <a:schemeClr val="accent2"/>
                </a:solidFill>
                <a:latin typeface="+mn-lt"/>
                <a:ea typeface="+mn-ea"/>
                <a:cs typeface="+mn-cs"/>
              </a:defRPr>
            </a:lvl4pPr>
            <a:lvl5pPr marL="2743954" indent="-304884" algn="l" defTabSz="609768" rtl="0" eaLnBrk="1" latinLnBrk="0" hangingPunct="1">
              <a:spcBef>
                <a:spcPct val="20000"/>
              </a:spcBef>
              <a:buFont typeface="Arial"/>
              <a:buChar char="»"/>
              <a:defRPr sz="1900" kern="1200">
                <a:solidFill>
                  <a:schemeClr val="accent2"/>
                </a:solidFill>
                <a:latin typeface="+mn-lt"/>
                <a:ea typeface="+mn-ea"/>
                <a:cs typeface="+mn-c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rtl="0">
              <a:buNone/>
            </a:pPr>
            <a:r>
              <a:rPr lang="fr" sz="2099">
                <a:solidFill>
                  <a:srgbClr val="00B0F0"/>
                </a:solidFill>
                <a:latin typeface="+mj-lt"/>
                <a:cs typeface="Titillium WebSemiBold"/>
              </a:rPr>
              <a:t>Scénario 3</a:t>
            </a:r>
          </a:p>
        </p:txBody>
      </p:sp>
      <p:sp>
        <p:nvSpPr>
          <p:cNvPr id="4" name="Slide Number Placeholder 3"/>
          <p:cNvSpPr>
            <a:spLocks noGrp="1"/>
          </p:cNvSpPr>
          <p:nvPr>
            <p:ph type="sldNum" sz="quarter" idx="11"/>
          </p:nvPr>
        </p:nvSpPr>
        <p:spPr/>
        <p:txBody>
          <a:bodyPr rtlCol="0"/>
          <a:lstStyle/>
          <a:p>
            <a:pPr rtl="0"/>
            <a:fld id="{2760AF0F-E753-4DD9-B8E5-577C039A067C}" type="slidenum">
              <a:rPr lang="en-JM" smtClean="0"/>
              <a:t>2</a:t>
            </a:fld>
            <a:endParaRPr lang="en-JM" dirty="0"/>
          </a:p>
        </p:txBody>
      </p:sp>
      <p:sp>
        <p:nvSpPr>
          <p:cNvPr id="13" name="TextBox 12"/>
          <p:cNvSpPr txBox="1"/>
          <p:nvPr/>
        </p:nvSpPr>
        <p:spPr>
          <a:xfrm>
            <a:off x="1056541" y="2503764"/>
            <a:ext cx="7006660" cy="554076"/>
          </a:xfrm>
          <a:prstGeom prst="rect">
            <a:avLst/>
          </a:prstGeom>
        </p:spPr>
        <p:txBody>
          <a:bodyPr vert="horz" lIns="91440" tIns="45720" rIns="91440" bIns="45720" rtlCol="0" anchor="ctr">
            <a:noAutofit/>
          </a:bodyPr>
          <a:lstStyle>
            <a:lvl1pPr>
              <a:spcBef>
                <a:spcPct val="0"/>
              </a:spcBef>
              <a:buNone/>
              <a:defRPr lang="en-US" sz="3200" b="1" i="0" dirty="0">
                <a:solidFill>
                  <a:schemeClr val="accent3"/>
                </a:solidFill>
                <a:latin typeface="+mj-lt"/>
                <a:ea typeface="Titillium Web"/>
                <a:cs typeface="Titillium WebLight"/>
              </a:defRPr>
            </a:lvl1pPr>
          </a:lstStyle>
          <a:p>
            <a:pPr rtl="0"/>
            <a:r>
              <a:rPr lang="fr" sz="3700" dirty="0">
                <a:solidFill>
                  <a:schemeClr val="bg1"/>
                </a:solidFill>
              </a:rPr>
              <a:t>Visualisation dans ViVa</a:t>
            </a:r>
          </a:p>
        </p:txBody>
      </p:sp>
      <p:sp>
        <p:nvSpPr>
          <p:cNvPr id="3" name="Title 2"/>
          <p:cNvSpPr>
            <a:spLocks noGrp="1"/>
          </p:cNvSpPr>
          <p:nvPr>
            <p:ph type="title"/>
          </p:nvPr>
        </p:nvSpPr>
        <p:spPr>
          <a:xfrm>
            <a:off x="1056541" y="3087889"/>
            <a:ext cx="10412618" cy="1143000"/>
          </a:xfrm>
        </p:spPr>
        <p:txBody>
          <a:bodyPr rtlCol="0">
            <a:normAutofit fontScale="90000"/>
          </a:bodyPr>
          <a:lstStyle/>
          <a:p>
            <a:pPr rtl="0"/>
            <a:r>
              <a:rPr lang="fr" dirty="0">
                <a:solidFill>
                  <a:srgbClr val="FFFF00"/>
                </a:solidFill>
              </a:rPr>
              <a:t>NIVEAU DU STOCK DE VACCINS : </a:t>
            </a:r>
            <a:r>
              <a:rPr lang="fr" dirty="0" smtClean="0">
                <a:solidFill>
                  <a:srgbClr val="FFFF00"/>
                </a:solidFill>
              </a:rPr>
              <a:t/>
            </a:r>
            <a:br>
              <a:rPr lang="fr" dirty="0" smtClean="0">
                <a:solidFill>
                  <a:srgbClr val="FFFF00"/>
                </a:solidFill>
              </a:rPr>
            </a:br>
            <a:r>
              <a:rPr lang="fr" dirty="0" smtClean="0">
                <a:solidFill>
                  <a:srgbClr val="FFFF00"/>
                </a:solidFill>
              </a:rPr>
              <a:t>EXCÉDENT </a:t>
            </a:r>
            <a:r>
              <a:rPr lang="fr" dirty="0">
                <a:solidFill>
                  <a:srgbClr val="FFFF00"/>
                </a:solidFill>
              </a:rPr>
              <a:t>DE STOCK</a:t>
            </a:r>
          </a:p>
        </p:txBody>
      </p:sp>
      <p:sp>
        <p:nvSpPr>
          <p:cNvPr id="12" name="Isosceles Triangle 11">
            <a:extLst>
              <a:ext uri="{FF2B5EF4-FFF2-40B4-BE49-F238E27FC236}">
                <a16:creationId xmlns:a16="http://schemas.microsoft.com/office/drawing/2014/main" xmlns="" id="{3C2CFCFA-4C81-4962-B305-2725F056D510}"/>
              </a:ext>
            </a:extLst>
          </p:cNvPr>
          <p:cNvSpPr/>
          <p:nvPr/>
        </p:nvSpPr>
        <p:spPr>
          <a:xfrm>
            <a:off x="1168586" y="4268211"/>
            <a:ext cx="11023416" cy="2589789"/>
          </a:xfrm>
          <a:prstGeom prst="triangle">
            <a:avLst>
              <a:gd name="adj" fmla="val 100000"/>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grpSp>
        <p:nvGrpSpPr>
          <p:cNvPr id="11" name="Group 10">
            <a:extLst>
              <a:ext uri="{FF2B5EF4-FFF2-40B4-BE49-F238E27FC236}">
                <a16:creationId xmlns:a16="http://schemas.microsoft.com/office/drawing/2014/main" xmlns="" id="{B95ED7F8-B604-4F0E-8784-4E1CED3F33BA}"/>
              </a:ext>
            </a:extLst>
          </p:cNvPr>
          <p:cNvGrpSpPr/>
          <p:nvPr/>
        </p:nvGrpSpPr>
        <p:grpSpPr>
          <a:xfrm>
            <a:off x="-19051" y="6245556"/>
            <a:ext cx="12211051" cy="691356"/>
            <a:chOff x="-19052" y="5841234"/>
            <a:chExt cx="12211051" cy="691356"/>
          </a:xfrm>
        </p:grpSpPr>
        <p:sp>
          <p:nvSpPr>
            <p:cNvPr id="14" name="Rectangle 13">
              <a:extLst>
                <a:ext uri="{FF2B5EF4-FFF2-40B4-BE49-F238E27FC236}">
                  <a16:creationId xmlns:a16="http://schemas.microsoft.com/office/drawing/2014/main" xmlns="" id="{57FC5737-F1EA-4569-9CFE-6C6EC195098F}"/>
                </a:ext>
              </a:extLst>
            </p:cNvPr>
            <p:cNvSpPr/>
            <p:nvPr/>
          </p:nvSpPr>
          <p:spPr>
            <a:xfrm>
              <a:off x="-19052" y="5930434"/>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15" name="Group 14">
              <a:extLst>
                <a:ext uri="{FF2B5EF4-FFF2-40B4-BE49-F238E27FC236}">
                  <a16:creationId xmlns:a16="http://schemas.microsoft.com/office/drawing/2014/main" xmlns="" id="{2C20EDBD-521C-4D60-ACC4-25A848B2D83F}"/>
                </a:ext>
              </a:extLst>
            </p:cNvPr>
            <p:cNvGrpSpPr/>
            <p:nvPr/>
          </p:nvGrpSpPr>
          <p:grpSpPr>
            <a:xfrm>
              <a:off x="896820" y="5841234"/>
              <a:ext cx="3008606" cy="691356"/>
              <a:chOff x="9119893" y="5924873"/>
              <a:chExt cx="4351365" cy="940499"/>
            </a:xfrm>
          </p:grpSpPr>
          <p:pic>
            <p:nvPicPr>
              <p:cNvPr id="17" name="Picture 16">
                <a:extLst>
                  <a:ext uri="{FF2B5EF4-FFF2-40B4-BE49-F238E27FC236}">
                    <a16:creationId xmlns:a16="http://schemas.microsoft.com/office/drawing/2014/main" xmlns="" id="{69AC3C78-ED92-4CB8-B7B7-24CFD01E8FC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808194" y="6118074"/>
                <a:ext cx="1663064" cy="501688"/>
              </a:xfrm>
              <a:prstGeom prst="rect">
                <a:avLst/>
              </a:prstGeom>
            </p:spPr>
          </p:pic>
          <p:pic>
            <p:nvPicPr>
              <p:cNvPr id="18" name="Picture 17">
                <a:extLst>
                  <a:ext uri="{FF2B5EF4-FFF2-40B4-BE49-F238E27FC236}">
                    <a16:creationId xmlns:a16="http://schemas.microsoft.com/office/drawing/2014/main" xmlns="" id="{B2F48FC0-F3B6-4D6B-8690-D1EC60F16A6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19893" y="5924873"/>
                <a:ext cx="2491712" cy="940499"/>
              </a:xfrm>
              <a:prstGeom prst="rect">
                <a:avLst/>
              </a:prstGeom>
            </p:spPr>
          </p:pic>
        </p:grpSp>
        <p:cxnSp>
          <p:nvCxnSpPr>
            <p:cNvPr id="16" name="Straight Connector 15">
              <a:extLst>
                <a:ext uri="{FF2B5EF4-FFF2-40B4-BE49-F238E27FC236}">
                  <a16:creationId xmlns:a16="http://schemas.microsoft.com/office/drawing/2014/main" xmlns="" id="{A85E9568-D441-4CE9-93EF-B07B39757B44}"/>
                </a:ext>
              </a:extLst>
            </p:cNvPr>
            <p:cNvCxnSpPr/>
            <p:nvPr/>
          </p:nvCxnSpPr>
          <p:spPr>
            <a:xfrm>
              <a:off x="2619631" y="5983255"/>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980561609"/>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Text Placeholder 1">
            <a:extLst>
              <a:ext uri="{FF2B5EF4-FFF2-40B4-BE49-F238E27FC236}">
                <a16:creationId xmlns:a16="http://schemas.microsoft.com/office/drawing/2014/main" xmlns="" id="{BF84D2DA-94E7-4FCC-A93F-E1D408D9F9D4}"/>
              </a:ext>
            </a:extLst>
          </p:cNvPr>
          <p:cNvSpPr txBox="1">
            <a:spLocks/>
          </p:cNvSpPr>
          <p:nvPr/>
        </p:nvSpPr>
        <p:spPr>
          <a:xfrm>
            <a:off x="8336832" y="2670173"/>
            <a:ext cx="3519336" cy="666505"/>
          </a:xfrm>
          <a:prstGeom prst="rect">
            <a:avLst/>
          </a:prstGeom>
          <a:ln/>
        </p:spPr>
        <p:style>
          <a:lnRef idx="2">
            <a:schemeClr val="accent1"/>
          </a:lnRef>
          <a:fillRef idx="1">
            <a:schemeClr val="lt1"/>
          </a:fillRef>
          <a:effectRef idx="0">
            <a:schemeClr val="accent1"/>
          </a:effectRef>
          <a:fontRef idx="minor">
            <a:schemeClr val="dk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tx1"/>
                </a:solidFill>
                <a:ea typeface="Calibri"/>
              </a:rPr>
              <a:t>Avons-nous distribué des pentavalents à l’ensemble de nos entrepôts locaux ?</a:t>
            </a:r>
          </a:p>
          <a:p>
            <a:pPr marL="0" indent="0" rtl="0">
              <a:spcBef>
                <a:spcPts val="0"/>
              </a:spcBef>
              <a:buNone/>
              <a:defRPr/>
            </a:pPr>
            <a:r>
              <a:rPr lang="fr" sz="1800" dirty="0">
                <a:solidFill>
                  <a:schemeClr val="tx1"/>
                </a:solidFill>
                <a:ea typeface="Calibri"/>
              </a:rPr>
              <a:t> </a:t>
            </a:r>
          </a:p>
          <a:p>
            <a:pPr marL="0" indent="0" rtl="0">
              <a:spcBef>
                <a:spcPts val="0"/>
              </a:spcBef>
              <a:buNone/>
              <a:defRPr/>
            </a:pPr>
            <a:endParaRPr lang="en-JM" sz="1800" dirty="0">
              <a:solidFill>
                <a:schemeClr val="bg1"/>
              </a:solidFill>
              <a:ea typeface="Calibri"/>
            </a:endParaRPr>
          </a:p>
        </p:txBody>
      </p:sp>
      <p:sp>
        <p:nvSpPr>
          <p:cNvPr id="8" name="Rectangle 7">
            <a:extLst>
              <a:ext uri="{FF2B5EF4-FFF2-40B4-BE49-F238E27FC236}">
                <a16:creationId xmlns:a16="http://schemas.microsoft.com/office/drawing/2014/main" xmlns="" id="{82D44727-ABA2-4CCF-BEEC-CC7AD52293C6}"/>
              </a:ext>
            </a:extLst>
          </p:cNvPr>
          <p:cNvSpPr/>
          <p:nvPr/>
        </p:nvSpPr>
        <p:spPr>
          <a:xfrm>
            <a:off x="152400" y="1410090"/>
            <a:ext cx="6029325" cy="9715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20</a:t>
            </a:fld>
            <a:endParaRPr lang="en-JM" dirty="0"/>
          </a:p>
        </p:txBody>
      </p:sp>
      <p:sp>
        <p:nvSpPr>
          <p:cNvPr id="5" name="Rectangle 4">
            <a:extLst>
              <a:ext uri="{FF2B5EF4-FFF2-40B4-BE49-F238E27FC236}">
                <a16:creationId xmlns:a16="http://schemas.microsoft.com/office/drawing/2014/main" xmlns="" id="{A5716581-F436-463B-9A7E-AEEE5C1DC4E6}"/>
              </a:ext>
            </a:extLst>
          </p:cNvPr>
          <p:cNvSpPr/>
          <p:nvPr/>
        </p:nvSpPr>
        <p:spPr>
          <a:xfrm>
            <a:off x="1671873" y="878131"/>
            <a:ext cx="1309641" cy="508000"/>
          </a:xfrm>
          <a:prstGeom prst="rect">
            <a:avLst/>
          </a:prstGeom>
          <a:noFill/>
          <a:ln>
            <a:solidFill>
              <a:srgbClr val="FFFF00"/>
            </a:solidFill>
          </a:ln>
          <a:effectLst>
            <a:glow rad="1397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4" name="Text Placeholder 1">
            <a:extLst>
              <a:ext uri="{FF2B5EF4-FFF2-40B4-BE49-F238E27FC236}">
                <a16:creationId xmlns:a16="http://schemas.microsoft.com/office/drawing/2014/main" xmlns="" id="{1CCE074A-2E20-4F08-BF00-35ECDF4A7E51}"/>
              </a:ext>
            </a:extLst>
          </p:cNvPr>
          <p:cNvSpPr txBox="1">
            <a:spLocks/>
          </p:cNvSpPr>
          <p:nvPr/>
        </p:nvSpPr>
        <p:spPr>
          <a:xfrm>
            <a:off x="3590924" y="1520042"/>
            <a:ext cx="2762251" cy="831030"/>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700" dirty="0">
                <a:solidFill>
                  <a:schemeClr val="bg1"/>
                </a:solidFill>
                <a:ea typeface="Calibri"/>
              </a:rPr>
              <a:t>Les données postérieures ne montrent aucune variation de quantité. </a:t>
            </a:r>
            <a:endParaRPr lang="en-JM" sz="1700" dirty="0">
              <a:solidFill>
                <a:schemeClr val="bg1"/>
              </a:solidFill>
              <a:ea typeface="Calibri"/>
            </a:endParaRPr>
          </a:p>
        </p:txBody>
      </p:sp>
      <p:cxnSp>
        <p:nvCxnSpPr>
          <p:cNvPr id="11" name="Straight Arrow Connector 10">
            <a:extLst>
              <a:ext uri="{FF2B5EF4-FFF2-40B4-BE49-F238E27FC236}">
                <a16:creationId xmlns:a16="http://schemas.microsoft.com/office/drawing/2014/main" xmlns="" id="{931D8066-1CBC-4BC9-A46A-D5520258C6C3}"/>
              </a:ext>
            </a:extLst>
          </p:cNvPr>
          <p:cNvCxnSpPr>
            <a:cxnSpLocks/>
          </p:cNvCxnSpPr>
          <p:nvPr/>
        </p:nvCxnSpPr>
        <p:spPr>
          <a:xfrm flipH="1">
            <a:off x="5124450" y="2351072"/>
            <a:ext cx="904497" cy="8615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xmlns="" id="{4CF563D0-D93F-49A8-8A43-C51115074D1D}"/>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flipH="1">
            <a:off x="152399" y="2938999"/>
            <a:ext cx="2571750" cy="3481209"/>
          </a:xfrm>
          <a:prstGeom prst="rect">
            <a:avLst/>
          </a:prstGeom>
        </p:spPr>
      </p:pic>
      <p:cxnSp>
        <p:nvCxnSpPr>
          <p:cNvPr id="16" name="Straight Arrow Connector 15">
            <a:extLst>
              <a:ext uri="{FF2B5EF4-FFF2-40B4-BE49-F238E27FC236}">
                <a16:creationId xmlns:a16="http://schemas.microsoft.com/office/drawing/2014/main" xmlns="" id="{BF5DC36F-C05C-442F-A23B-9BFC8FD01E72}"/>
              </a:ext>
            </a:extLst>
          </p:cNvPr>
          <p:cNvCxnSpPr>
            <a:cxnSpLocks/>
          </p:cNvCxnSpPr>
          <p:nvPr/>
        </p:nvCxnSpPr>
        <p:spPr>
          <a:xfrm flipH="1">
            <a:off x="4267200" y="2381640"/>
            <a:ext cx="857250" cy="7616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xmlns="" id="{6B746F02-76B7-431D-A0E4-FBD7CC6C6CEA}"/>
              </a:ext>
            </a:extLst>
          </p:cNvPr>
          <p:cNvCxnSpPr>
            <a:cxnSpLocks/>
          </p:cNvCxnSpPr>
          <p:nvPr/>
        </p:nvCxnSpPr>
        <p:spPr>
          <a:xfrm flipH="1">
            <a:off x="3529012" y="2405599"/>
            <a:ext cx="357188" cy="3568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xmlns="" id="{81B4BB3D-087C-4738-A89B-1138A15E85A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96110" y="3156897"/>
            <a:ext cx="3800780" cy="3705225"/>
          </a:xfrm>
          <a:prstGeom prst="rect">
            <a:avLst/>
          </a:prstGeom>
        </p:spPr>
      </p:pic>
      <p:sp>
        <p:nvSpPr>
          <p:cNvPr id="17" name="Text Placeholder 1">
            <a:extLst>
              <a:ext uri="{FF2B5EF4-FFF2-40B4-BE49-F238E27FC236}">
                <a16:creationId xmlns:a16="http://schemas.microsoft.com/office/drawing/2014/main" xmlns="" id="{2C60D40F-E88B-4AB1-8C18-F6A710168491}"/>
              </a:ext>
            </a:extLst>
          </p:cNvPr>
          <p:cNvSpPr txBox="1">
            <a:spLocks/>
          </p:cNvSpPr>
          <p:nvPr/>
        </p:nvSpPr>
        <p:spPr>
          <a:xfrm>
            <a:off x="8336832" y="1760804"/>
            <a:ext cx="3519336" cy="821042"/>
          </a:xfrm>
          <a:prstGeom prst="rect">
            <a:avLst/>
          </a:prstGeom>
          <a:ln/>
        </p:spPr>
        <p:style>
          <a:lnRef idx="2">
            <a:schemeClr val="accent1"/>
          </a:lnRef>
          <a:fillRef idx="1">
            <a:schemeClr val="lt1"/>
          </a:fillRef>
          <a:effectRef idx="0">
            <a:schemeClr val="accent1"/>
          </a:effectRef>
          <a:fontRef idx="minor">
            <a:schemeClr val="dk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tx1"/>
                </a:solidFill>
                <a:ea typeface="Calibri"/>
              </a:rPr>
              <a:t>Cette situation ne reflète pas la consommation estimée à l’échelle nationale.</a:t>
            </a:r>
          </a:p>
          <a:p>
            <a:pPr marL="0" indent="0">
              <a:spcBef>
                <a:spcPts val="0"/>
              </a:spcBef>
              <a:buNone/>
              <a:defRPr/>
            </a:pPr>
            <a:endParaRPr lang="en-JM" sz="1600" dirty="0">
              <a:solidFill>
                <a:schemeClr val="bg1"/>
              </a:solidFill>
              <a:ea typeface="Calibri"/>
            </a:endParaRPr>
          </a:p>
          <a:p>
            <a:pPr marL="0" indent="0" rtl="0">
              <a:spcBef>
                <a:spcPts val="0"/>
              </a:spcBef>
              <a:buNone/>
              <a:defRPr/>
            </a:pPr>
            <a:r>
              <a:rPr lang="fr" sz="1700" dirty="0" smtClean="0">
                <a:solidFill>
                  <a:schemeClr val="tx1"/>
                </a:solidFill>
                <a:ea typeface="Calibri"/>
              </a:rPr>
              <a:t> </a:t>
            </a:r>
            <a:endParaRPr lang="fr" sz="1700" dirty="0">
              <a:solidFill>
                <a:schemeClr val="tx1"/>
              </a:solidFill>
              <a:ea typeface="Calibri"/>
            </a:endParaRPr>
          </a:p>
          <a:p>
            <a:pPr marL="0" indent="0" rtl="0">
              <a:spcBef>
                <a:spcPts val="0"/>
              </a:spcBef>
              <a:buNone/>
              <a:defRPr/>
            </a:pPr>
            <a:endParaRPr lang="en-JM" sz="1800" dirty="0">
              <a:solidFill>
                <a:schemeClr val="bg1"/>
              </a:solidFill>
              <a:ea typeface="Calibri"/>
            </a:endParaRPr>
          </a:p>
        </p:txBody>
      </p:sp>
    </p:spTree>
    <p:custDataLst>
      <p:tags r:id="rId1"/>
    </p:custDataLst>
    <p:extLst>
      <p:ext uri="{BB962C8B-B14F-4D97-AF65-F5344CB8AC3E}">
        <p14:creationId xmlns:p14="http://schemas.microsoft.com/office/powerpoint/2010/main" val="2032283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2D44727-ABA2-4CCF-BEEC-CC7AD52293C6}"/>
              </a:ext>
            </a:extLst>
          </p:cNvPr>
          <p:cNvSpPr/>
          <p:nvPr/>
        </p:nvSpPr>
        <p:spPr>
          <a:xfrm>
            <a:off x="104775" y="1323975"/>
            <a:ext cx="6029325" cy="10622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21</a:t>
            </a:fld>
            <a:endParaRPr lang="en-JM" dirty="0"/>
          </a:p>
        </p:txBody>
      </p:sp>
      <p:sp>
        <p:nvSpPr>
          <p:cNvPr id="5" name="Rectangle 4">
            <a:extLst>
              <a:ext uri="{FF2B5EF4-FFF2-40B4-BE49-F238E27FC236}">
                <a16:creationId xmlns:a16="http://schemas.microsoft.com/office/drawing/2014/main" xmlns="" id="{A5716581-F436-463B-9A7E-AEEE5C1DC4E6}"/>
              </a:ext>
            </a:extLst>
          </p:cNvPr>
          <p:cNvSpPr/>
          <p:nvPr/>
        </p:nvSpPr>
        <p:spPr>
          <a:xfrm>
            <a:off x="1690922" y="857737"/>
            <a:ext cx="1204677" cy="508000"/>
          </a:xfrm>
          <a:prstGeom prst="rect">
            <a:avLst/>
          </a:prstGeom>
          <a:noFill/>
          <a:ln>
            <a:solidFill>
              <a:srgbClr val="FFFF00"/>
            </a:solidFill>
          </a:ln>
          <a:effectLst>
            <a:glow rad="1397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4" name="Text Placeholder 1">
            <a:extLst>
              <a:ext uri="{FF2B5EF4-FFF2-40B4-BE49-F238E27FC236}">
                <a16:creationId xmlns:a16="http://schemas.microsoft.com/office/drawing/2014/main" xmlns="" id="{1CCE074A-2E20-4F08-BF00-35ECDF4A7E51}"/>
              </a:ext>
            </a:extLst>
          </p:cNvPr>
          <p:cNvSpPr txBox="1">
            <a:spLocks/>
          </p:cNvSpPr>
          <p:nvPr/>
        </p:nvSpPr>
        <p:spPr>
          <a:xfrm>
            <a:off x="7283669" y="1855101"/>
            <a:ext cx="4584481" cy="745667"/>
          </a:xfrm>
          <a:prstGeom prst="rect">
            <a:avLst/>
          </a:prstGeom>
          <a:ln/>
        </p:spPr>
        <p:style>
          <a:lnRef idx="2">
            <a:schemeClr val="accent1"/>
          </a:lnRef>
          <a:fillRef idx="1">
            <a:schemeClr val="lt1"/>
          </a:fillRef>
          <a:effectRef idx="0">
            <a:schemeClr val="accent1"/>
          </a:effectRef>
          <a:fontRef idx="minor">
            <a:schemeClr val="dk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tx1"/>
                </a:solidFill>
                <a:ea typeface="Calibri"/>
              </a:rPr>
              <a:t>Les vaccins pentavalents n’ont pas quitté l’entrepôt national de vaccins.</a:t>
            </a:r>
          </a:p>
          <a:p>
            <a:pPr marL="0" indent="0" rtl="0">
              <a:spcBef>
                <a:spcPts val="0"/>
              </a:spcBef>
              <a:buNone/>
              <a:defRPr/>
            </a:pPr>
            <a:endParaRPr lang="en-JM" sz="1800" dirty="0">
              <a:solidFill>
                <a:schemeClr val="bg1"/>
              </a:solidFill>
              <a:ea typeface="Calibri"/>
            </a:endParaRPr>
          </a:p>
        </p:txBody>
      </p:sp>
      <p:pic>
        <p:nvPicPr>
          <p:cNvPr id="12" name="Picture 11">
            <a:extLst>
              <a:ext uri="{FF2B5EF4-FFF2-40B4-BE49-F238E27FC236}">
                <a16:creationId xmlns:a16="http://schemas.microsoft.com/office/drawing/2014/main" xmlns="" id="{7CB874BA-122A-41D2-A1AE-7A196C341BF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flipH="1">
            <a:off x="8153399" y="2386227"/>
            <a:ext cx="3035957" cy="4471773"/>
          </a:xfrm>
          <a:prstGeom prst="rect">
            <a:avLst/>
          </a:prstGeom>
        </p:spPr>
      </p:pic>
    </p:spTree>
    <p:custDataLst>
      <p:tags r:id="rId1"/>
    </p:custDataLst>
    <p:extLst>
      <p:ext uri="{BB962C8B-B14F-4D97-AF65-F5344CB8AC3E}">
        <p14:creationId xmlns:p14="http://schemas.microsoft.com/office/powerpoint/2010/main" val="3904160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9" name="Rectangle 8"/>
          <p:cNvSpPr/>
          <p:nvPr/>
        </p:nvSpPr>
        <p:spPr>
          <a:xfrm>
            <a:off x="2" y="2232162"/>
            <a:ext cx="534049" cy="28316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latin typeface="Titillium Web" panose="00000500000000000000" pitchFamily="2" charset="0"/>
              <a:cs typeface="Titillium WebRegular"/>
            </a:endParaRPr>
          </a:p>
        </p:txBody>
      </p:sp>
      <p:sp>
        <p:nvSpPr>
          <p:cNvPr id="10" name="Content Placeholder 3"/>
          <p:cNvSpPr txBox="1">
            <a:spLocks/>
          </p:cNvSpPr>
          <p:nvPr/>
        </p:nvSpPr>
        <p:spPr>
          <a:xfrm>
            <a:off x="1005839" y="2083749"/>
            <a:ext cx="4889993" cy="461723"/>
          </a:xfrm>
          <a:prstGeom prst="rect">
            <a:avLst/>
          </a:prstGeom>
        </p:spPr>
        <p:txBody>
          <a:bodyPr vert="horz" lIns="121891" tIns="60945" rIns="121891" bIns="60945" rtlCol="0">
            <a:noAutofit/>
          </a:bodyPr>
          <a:lstStyle>
            <a:lvl1pPr marL="457326" indent="-457326" algn="l" defTabSz="609768" rtl="0" eaLnBrk="1" latinLnBrk="0" hangingPunct="1">
              <a:spcBef>
                <a:spcPct val="20000"/>
              </a:spcBef>
              <a:buFont typeface="Arial"/>
              <a:buChar char="•"/>
              <a:defRPr sz="2700" kern="1200">
                <a:solidFill>
                  <a:schemeClr val="accent2"/>
                </a:solidFill>
                <a:latin typeface="+mn-lt"/>
                <a:ea typeface="+mn-ea"/>
                <a:cs typeface="+mn-cs"/>
              </a:defRPr>
            </a:lvl1pPr>
            <a:lvl2pPr marL="990872" indent="-381105" algn="l" defTabSz="609768" rtl="0" eaLnBrk="1" latinLnBrk="0" hangingPunct="1">
              <a:spcBef>
                <a:spcPct val="20000"/>
              </a:spcBef>
              <a:buFont typeface="Arial"/>
              <a:buChar char="–"/>
              <a:defRPr sz="2400" kern="1200">
                <a:solidFill>
                  <a:schemeClr val="accent2"/>
                </a:solidFill>
                <a:latin typeface="+mn-lt"/>
                <a:ea typeface="+mn-ea"/>
                <a:cs typeface="+mn-cs"/>
              </a:defRPr>
            </a:lvl2pPr>
            <a:lvl3pPr marL="1524419" indent="-304884" algn="l" defTabSz="609768" rtl="0" eaLnBrk="1" latinLnBrk="0" hangingPunct="1">
              <a:spcBef>
                <a:spcPct val="20000"/>
              </a:spcBef>
              <a:buFont typeface="Arial"/>
              <a:buChar char="•"/>
              <a:defRPr sz="2100" kern="1200">
                <a:solidFill>
                  <a:schemeClr val="accent2"/>
                </a:solidFill>
                <a:latin typeface="+mn-lt"/>
                <a:ea typeface="+mn-ea"/>
                <a:cs typeface="+mn-cs"/>
              </a:defRPr>
            </a:lvl3pPr>
            <a:lvl4pPr marL="2134187" indent="-304884" algn="l" defTabSz="609768" rtl="0" eaLnBrk="1" latinLnBrk="0" hangingPunct="1">
              <a:spcBef>
                <a:spcPct val="20000"/>
              </a:spcBef>
              <a:buFont typeface="Arial"/>
              <a:buChar char="–"/>
              <a:defRPr sz="1900" kern="1200">
                <a:solidFill>
                  <a:schemeClr val="accent2"/>
                </a:solidFill>
                <a:latin typeface="+mn-lt"/>
                <a:ea typeface="+mn-ea"/>
                <a:cs typeface="+mn-cs"/>
              </a:defRPr>
            </a:lvl4pPr>
            <a:lvl5pPr marL="2743954" indent="-304884" algn="l" defTabSz="609768" rtl="0" eaLnBrk="1" latinLnBrk="0" hangingPunct="1">
              <a:spcBef>
                <a:spcPct val="20000"/>
              </a:spcBef>
              <a:buFont typeface="Arial"/>
              <a:buChar char="»"/>
              <a:defRPr sz="1900" kern="1200">
                <a:solidFill>
                  <a:schemeClr val="accent2"/>
                </a:solidFill>
                <a:latin typeface="+mn-lt"/>
                <a:ea typeface="+mn-ea"/>
                <a:cs typeface="+mn-c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rtl="0">
              <a:buNone/>
            </a:pPr>
            <a:r>
              <a:rPr lang="fr" sz="2099" dirty="0">
                <a:solidFill>
                  <a:srgbClr val="00B0F0"/>
                </a:solidFill>
                <a:latin typeface="+mj-lt"/>
                <a:cs typeface="Titillium WebSemiBold"/>
              </a:rPr>
              <a:t>Prise de mesures correctives </a:t>
            </a:r>
          </a:p>
        </p:txBody>
      </p:sp>
      <p:sp>
        <p:nvSpPr>
          <p:cNvPr id="4" name="Slide Number Placeholder 3"/>
          <p:cNvSpPr>
            <a:spLocks noGrp="1"/>
          </p:cNvSpPr>
          <p:nvPr>
            <p:ph type="sldNum" sz="quarter" idx="11"/>
          </p:nvPr>
        </p:nvSpPr>
        <p:spPr/>
        <p:txBody>
          <a:bodyPr rtlCol="0"/>
          <a:lstStyle/>
          <a:p>
            <a:pPr rtl="0"/>
            <a:fld id="{2760AF0F-E753-4DD9-B8E5-577C039A067C}" type="slidenum">
              <a:rPr lang="en-JM" smtClean="0"/>
              <a:t>22</a:t>
            </a:fld>
            <a:endParaRPr lang="en-JM" dirty="0"/>
          </a:p>
        </p:txBody>
      </p:sp>
      <p:sp>
        <p:nvSpPr>
          <p:cNvPr id="13" name="TextBox 12"/>
          <p:cNvSpPr txBox="1"/>
          <p:nvPr/>
        </p:nvSpPr>
        <p:spPr>
          <a:xfrm>
            <a:off x="1059092" y="3037946"/>
            <a:ext cx="7006660" cy="554076"/>
          </a:xfrm>
          <a:prstGeom prst="rect">
            <a:avLst/>
          </a:prstGeom>
        </p:spPr>
        <p:txBody>
          <a:bodyPr vert="horz" lIns="91440" tIns="45720" rIns="91440" bIns="45720" rtlCol="0" anchor="ctr">
            <a:noAutofit/>
          </a:bodyPr>
          <a:lstStyle>
            <a:lvl1pPr>
              <a:spcBef>
                <a:spcPct val="0"/>
              </a:spcBef>
              <a:buNone/>
              <a:defRPr lang="en-US" sz="3200" b="1" i="0" dirty="0">
                <a:solidFill>
                  <a:schemeClr val="accent3"/>
                </a:solidFill>
                <a:latin typeface="+mj-lt"/>
                <a:ea typeface="Titillium Web"/>
                <a:cs typeface="Titillium WebLight"/>
              </a:defRPr>
            </a:lvl1pPr>
          </a:lstStyle>
          <a:p>
            <a:pPr rtl="0"/>
            <a:r>
              <a:rPr lang="fr" sz="3600" dirty="0">
                <a:solidFill>
                  <a:schemeClr val="bg1"/>
                </a:solidFill>
              </a:rPr>
              <a:t>Que devons-nous faire ?</a:t>
            </a:r>
          </a:p>
        </p:txBody>
      </p:sp>
      <p:sp>
        <p:nvSpPr>
          <p:cNvPr id="3" name="Title 2"/>
          <p:cNvSpPr>
            <a:spLocks noGrp="1"/>
          </p:cNvSpPr>
          <p:nvPr>
            <p:ph type="title"/>
          </p:nvPr>
        </p:nvSpPr>
        <p:spPr>
          <a:xfrm>
            <a:off x="1005840" y="2228817"/>
            <a:ext cx="10412618" cy="1143000"/>
          </a:xfrm>
        </p:spPr>
        <p:txBody>
          <a:bodyPr rtlCol="0"/>
          <a:lstStyle/>
          <a:p>
            <a:pPr rtl="0"/>
            <a:r>
              <a:rPr lang="fr" dirty="0">
                <a:solidFill>
                  <a:srgbClr val="FFFF00"/>
                </a:solidFill>
              </a:rPr>
              <a:t>EXCÉDENT DE STOCK</a:t>
            </a:r>
          </a:p>
        </p:txBody>
      </p:sp>
      <p:grpSp>
        <p:nvGrpSpPr>
          <p:cNvPr id="11" name="Group 10">
            <a:extLst>
              <a:ext uri="{FF2B5EF4-FFF2-40B4-BE49-F238E27FC236}">
                <a16:creationId xmlns:a16="http://schemas.microsoft.com/office/drawing/2014/main" xmlns="" id="{5090548D-AE7C-46F0-A536-0D925F46468A}"/>
              </a:ext>
            </a:extLst>
          </p:cNvPr>
          <p:cNvGrpSpPr/>
          <p:nvPr/>
        </p:nvGrpSpPr>
        <p:grpSpPr>
          <a:xfrm>
            <a:off x="0" y="6245556"/>
            <a:ext cx="12192000" cy="691356"/>
            <a:chOff x="-19052" y="5841234"/>
            <a:chExt cx="12211051" cy="691356"/>
          </a:xfrm>
        </p:grpSpPr>
        <p:sp>
          <p:nvSpPr>
            <p:cNvPr id="12" name="Rectangle 11">
              <a:extLst>
                <a:ext uri="{FF2B5EF4-FFF2-40B4-BE49-F238E27FC236}">
                  <a16:creationId xmlns:a16="http://schemas.microsoft.com/office/drawing/2014/main" xmlns="" id="{9264112F-4102-427D-9C72-4BA8F080C29B}"/>
                </a:ext>
              </a:extLst>
            </p:cNvPr>
            <p:cNvSpPr/>
            <p:nvPr/>
          </p:nvSpPr>
          <p:spPr>
            <a:xfrm>
              <a:off x="-19052" y="5930434"/>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14" name="Group 13">
              <a:extLst>
                <a:ext uri="{FF2B5EF4-FFF2-40B4-BE49-F238E27FC236}">
                  <a16:creationId xmlns:a16="http://schemas.microsoft.com/office/drawing/2014/main" xmlns="" id="{F65C2512-34A5-4FED-9D72-5B537498A695}"/>
                </a:ext>
              </a:extLst>
            </p:cNvPr>
            <p:cNvGrpSpPr/>
            <p:nvPr/>
          </p:nvGrpSpPr>
          <p:grpSpPr>
            <a:xfrm>
              <a:off x="896820" y="5841234"/>
              <a:ext cx="3008606" cy="691356"/>
              <a:chOff x="9119893" y="5924873"/>
              <a:chExt cx="4351365" cy="940499"/>
            </a:xfrm>
          </p:grpSpPr>
          <p:pic>
            <p:nvPicPr>
              <p:cNvPr id="16" name="Picture 15">
                <a:extLst>
                  <a:ext uri="{FF2B5EF4-FFF2-40B4-BE49-F238E27FC236}">
                    <a16:creationId xmlns:a16="http://schemas.microsoft.com/office/drawing/2014/main" xmlns="" id="{F46A9B45-0AC5-4FFD-A285-08E6871DD43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808194" y="6118074"/>
                <a:ext cx="1663064" cy="501688"/>
              </a:xfrm>
              <a:prstGeom prst="rect">
                <a:avLst/>
              </a:prstGeom>
            </p:spPr>
          </p:pic>
          <p:pic>
            <p:nvPicPr>
              <p:cNvPr id="17" name="Picture 16">
                <a:extLst>
                  <a:ext uri="{FF2B5EF4-FFF2-40B4-BE49-F238E27FC236}">
                    <a16:creationId xmlns:a16="http://schemas.microsoft.com/office/drawing/2014/main" xmlns="" id="{4FD6A228-0740-484C-ACE5-9C175189DAB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19893" y="5924873"/>
                <a:ext cx="2491712" cy="940499"/>
              </a:xfrm>
              <a:prstGeom prst="rect">
                <a:avLst/>
              </a:prstGeom>
            </p:spPr>
          </p:pic>
        </p:grpSp>
        <p:cxnSp>
          <p:nvCxnSpPr>
            <p:cNvPr id="15" name="Straight Connector 14">
              <a:extLst>
                <a:ext uri="{FF2B5EF4-FFF2-40B4-BE49-F238E27FC236}">
                  <a16:creationId xmlns:a16="http://schemas.microsoft.com/office/drawing/2014/main" xmlns="" id="{7EBC9CE7-FE54-4019-9876-DA8A68BFE14C}"/>
                </a:ext>
              </a:extLst>
            </p:cNvPr>
            <p:cNvCxnSpPr/>
            <p:nvPr/>
          </p:nvCxnSpPr>
          <p:spPr>
            <a:xfrm>
              <a:off x="2619631" y="5983255"/>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pic>
        <p:nvPicPr>
          <p:cNvPr id="18" name="Picture 17">
            <a:extLst>
              <a:ext uri="{FF2B5EF4-FFF2-40B4-BE49-F238E27FC236}">
                <a16:creationId xmlns:a16="http://schemas.microsoft.com/office/drawing/2014/main" xmlns="" id="{18099D3A-DB1B-4E55-B61D-6749E1DF237B}"/>
              </a:ext>
            </a:extLst>
          </p:cNvPr>
          <p:cNvPicPr>
            <a:picLocks noChangeAspect="1"/>
          </p:cNvPicPr>
          <p:nvPr/>
        </p:nvPicPr>
        <p:blipFill rotWithShape="1">
          <a:blip r:embed="rId6">
            <a:extLst>
              <a:ext uri="{28A0092B-C50C-407E-A947-70E740481C1C}">
                <a14:useLocalDpi xmlns:a14="http://schemas.microsoft.com/office/drawing/2010/main" val="0"/>
              </a:ext>
            </a:extLst>
          </a:blip>
          <a:srcRect b="39303"/>
          <a:stretch/>
        </p:blipFill>
        <p:spPr>
          <a:xfrm>
            <a:off x="5723534" y="1045791"/>
            <a:ext cx="4039470" cy="5274868"/>
          </a:xfrm>
          <a:prstGeom prst="rect">
            <a:avLst/>
          </a:prstGeom>
        </p:spPr>
      </p:pic>
    </p:spTree>
    <p:custDataLst>
      <p:tags r:id="rId1"/>
    </p:custDataLst>
    <p:extLst>
      <p:ext uri="{BB962C8B-B14F-4D97-AF65-F5344CB8AC3E}">
        <p14:creationId xmlns:p14="http://schemas.microsoft.com/office/powerpoint/2010/main" val="25030894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alphaModFix amt="26000"/>
            <a:lum/>
            <a:extLst>
              <a:ext uri="{28A0092B-C50C-407E-A947-70E740481C1C}">
                <a14:useLocalDpi xmlns:a14="http://schemas.microsoft.com/office/drawing/2010/main"/>
              </a:ext>
            </a:extLst>
          </a:blip>
          <a:srcRect/>
          <a:stretch>
            <a:fillRect b="1000"/>
          </a:stretch>
        </a:blipFill>
        <a:effectLst/>
      </p:bgPr>
    </p:bg>
    <p:spTree>
      <p:nvGrpSpPr>
        <p:cNvPr id="1" name=""/>
        <p:cNvGrpSpPr/>
        <p:nvPr/>
      </p:nvGrpSpPr>
      <p:grpSpPr>
        <a:xfrm>
          <a:off x="0" y="0"/>
          <a:ext cx="0" cy="0"/>
          <a:chOff x="0" y="0"/>
          <a:chExt cx="0" cy="0"/>
        </a:xfrm>
      </p:grpSpPr>
      <p:sp>
        <p:nvSpPr>
          <p:cNvPr id="11" name="Title 10"/>
          <p:cNvSpPr>
            <a:spLocks noGrp="1"/>
          </p:cNvSpPr>
          <p:nvPr>
            <p:ph type="title" idx="4294967295"/>
          </p:nvPr>
        </p:nvSpPr>
        <p:spPr>
          <a:xfrm>
            <a:off x="3521803" y="587957"/>
            <a:ext cx="8003447" cy="707985"/>
          </a:xfrm>
        </p:spPr>
        <p:txBody>
          <a:bodyPr rtlCol="0">
            <a:noAutofit/>
          </a:bodyPr>
          <a:lstStyle/>
          <a:p>
            <a:pPr rtl="0"/>
            <a:r>
              <a:rPr lang="fr" sz="3198"/>
              <a:t>Mesures correctives</a:t>
            </a:r>
          </a:p>
        </p:txBody>
      </p:sp>
      <p:sp>
        <p:nvSpPr>
          <p:cNvPr id="12" name="TextBox 11"/>
          <p:cNvSpPr txBox="1"/>
          <p:nvPr/>
        </p:nvSpPr>
        <p:spPr>
          <a:xfrm>
            <a:off x="716796" y="787319"/>
            <a:ext cx="2484614" cy="395794"/>
          </a:xfrm>
          <a:prstGeom prst="rect">
            <a:avLst/>
          </a:prstGeom>
          <a:solidFill>
            <a:srgbClr val="00B0F0"/>
          </a:solidFill>
        </p:spPr>
        <p:txBody>
          <a:bodyPr wrap="square" lIns="121891" tIns="60945" rIns="121891" bIns="60945" rtlCol="0" anchor="ctr" anchorCtr="0">
            <a:noAutofit/>
          </a:bodyPr>
          <a:lstStyle/>
          <a:p>
            <a:pPr rtl="0"/>
            <a:r>
              <a:rPr lang="fr" sz="2099" b="1">
                <a:solidFill>
                  <a:schemeClr val="bg1"/>
                </a:solidFill>
                <a:latin typeface="+mj-lt"/>
                <a:cs typeface="Titillium WebRegular"/>
              </a:rPr>
              <a:t>Évaluation rapide</a:t>
            </a:r>
          </a:p>
        </p:txBody>
      </p:sp>
      <p:sp>
        <p:nvSpPr>
          <p:cNvPr id="17" name="Slide Number Placeholder 12"/>
          <p:cNvSpPr>
            <a:spLocks noGrp="1"/>
          </p:cNvSpPr>
          <p:nvPr>
            <p:ph type="sldNum" sz="quarter" idx="4294967295"/>
          </p:nvPr>
        </p:nvSpPr>
        <p:spPr>
          <a:xfrm>
            <a:off x="0" y="795852"/>
            <a:ext cx="615328" cy="364935"/>
          </a:xfrm>
          <a:prstGeom prst="rect">
            <a:avLst/>
          </a:prstGeom>
          <a:solidFill>
            <a:srgbClr val="00B0F0"/>
          </a:solidFill>
        </p:spPr>
        <p:txBody>
          <a:bodyPr rtlCol="0"/>
          <a:lstStyle/>
          <a:p>
            <a:pPr algn="ctr" rtl="0"/>
            <a:fld id="{4DBF59BE-C215-4BFF-8A6D-F7B1135B3A54}" type="slidenum">
              <a:rPr lang="en-JM" smtClean="0"/>
              <a:pPr algn="ctr"/>
              <a:t>23</a:t>
            </a:fld>
            <a:endParaRPr lang="en-JM" dirty="0"/>
          </a:p>
        </p:txBody>
      </p:sp>
      <p:sp>
        <p:nvSpPr>
          <p:cNvPr id="21" name="Text Placeholder 1">
            <a:extLst>
              <a:ext uri="{FF2B5EF4-FFF2-40B4-BE49-F238E27FC236}">
                <a16:creationId xmlns:a16="http://schemas.microsoft.com/office/drawing/2014/main" xmlns="" id="{9903AD7C-39F2-4D2A-A394-2916D713D131}"/>
              </a:ext>
            </a:extLst>
          </p:cNvPr>
          <p:cNvSpPr txBox="1">
            <a:spLocks/>
          </p:cNvSpPr>
          <p:nvPr/>
        </p:nvSpPr>
        <p:spPr>
          <a:xfrm>
            <a:off x="4411927" y="1989419"/>
            <a:ext cx="3533170" cy="925937"/>
          </a:xfrm>
          <a:prstGeom prst="rect">
            <a:avLst/>
          </a:prstGeom>
          <a:solidFill>
            <a:schemeClr val="accent4"/>
          </a:solidFill>
          <a:effectLst>
            <a:glow rad="127000">
              <a:schemeClr val="accent3"/>
            </a:glow>
          </a:effectLst>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00" dirty="0">
                <a:solidFill>
                  <a:schemeClr val="tx2"/>
                </a:solidFill>
                <a:ea typeface="Calibri"/>
                <a:cs typeface="Calibri"/>
              </a:rPr>
              <a:t>Annuler toute autre commande de pentavalents en cours</a:t>
            </a:r>
          </a:p>
        </p:txBody>
      </p:sp>
      <p:sp>
        <p:nvSpPr>
          <p:cNvPr id="22" name="Text Placeholder 3">
            <a:extLst>
              <a:ext uri="{FF2B5EF4-FFF2-40B4-BE49-F238E27FC236}">
                <a16:creationId xmlns:a16="http://schemas.microsoft.com/office/drawing/2014/main" xmlns="" id="{00BB9B1E-2018-48D2-8248-AA1CD035630A}"/>
              </a:ext>
            </a:extLst>
          </p:cNvPr>
          <p:cNvSpPr txBox="1">
            <a:spLocks/>
          </p:cNvSpPr>
          <p:nvPr/>
        </p:nvSpPr>
        <p:spPr>
          <a:xfrm>
            <a:off x="730979" y="1546962"/>
            <a:ext cx="666750" cy="285862"/>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rgbClr val="00B0F0"/>
                </a:solidFill>
                <a:latin typeface="+mj-lt"/>
                <a:cs typeface="Titillium WebSemiBold"/>
              </a:rPr>
              <a:t>#1</a:t>
            </a:r>
          </a:p>
        </p:txBody>
      </p:sp>
      <p:sp>
        <p:nvSpPr>
          <p:cNvPr id="23" name="Text Placeholder 3">
            <a:extLst>
              <a:ext uri="{FF2B5EF4-FFF2-40B4-BE49-F238E27FC236}">
                <a16:creationId xmlns:a16="http://schemas.microsoft.com/office/drawing/2014/main" xmlns="" id="{8A6B3F2E-EBA8-42ED-B048-EAA15C5C14AC}"/>
              </a:ext>
            </a:extLst>
          </p:cNvPr>
          <p:cNvSpPr txBox="1">
            <a:spLocks/>
          </p:cNvSpPr>
          <p:nvPr/>
        </p:nvSpPr>
        <p:spPr>
          <a:xfrm>
            <a:off x="4219576" y="1566267"/>
            <a:ext cx="680730" cy="266557"/>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rgbClr val="00B0F0"/>
                </a:solidFill>
                <a:latin typeface="+mj-lt"/>
                <a:cs typeface="Titillium WebSemiBold"/>
              </a:rPr>
              <a:t>#2</a:t>
            </a:r>
          </a:p>
        </p:txBody>
      </p:sp>
      <p:sp>
        <p:nvSpPr>
          <p:cNvPr id="24" name="Text Placeholder 1">
            <a:extLst>
              <a:ext uri="{FF2B5EF4-FFF2-40B4-BE49-F238E27FC236}">
                <a16:creationId xmlns:a16="http://schemas.microsoft.com/office/drawing/2014/main" xmlns="" id="{6C46FD8F-230B-44F0-861E-68C492572D44}"/>
              </a:ext>
            </a:extLst>
          </p:cNvPr>
          <p:cNvSpPr txBox="1">
            <a:spLocks/>
          </p:cNvSpPr>
          <p:nvPr/>
        </p:nvSpPr>
        <p:spPr>
          <a:xfrm>
            <a:off x="716796" y="1989419"/>
            <a:ext cx="3179267" cy="925938"/>
          </a:xfrm>
          <a:prstGeom prst="rect">
            <a:avLst/>
          </a:prstGeom>
          <a:solidFill>
            <a:schemeClr val="accent4"/>
          </a:solidFill>
          <a:effectLst>
            <a:glow rad="127000">
              <a:schemeClr val="accent3"/>
            </a:glow>
          </a:effectLst>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00" dirty="0">
                <a:solidFill>
                  <a:schemeClr val="tx2"/>
                </a:solidFill>
                <a:ea typeface="Calibri"/>
                <a:cs typeface="Calibri"/>
              </a:rPr>
              <a:t>Reporter la commande confirmée</a:t>
            </a:r>
          </a:p>
        </p:txBody>
      </p:sp>
      <p:sp>
        <p:nvSpPr>
          <p:cNvPr id="25" name="Text Placeholder 3">
            <a:extLst>
              <a:ext uri="{FF2B5EF4-FFF2-40B4-BE49-F238E27FC236}">
                <a16:creationId xmlns:a16="http://schemas.microsoft.com/office/drawing/2014/main" xmlns="" id="{A43FB385-8D77-4581-B71B-ABD645BD4A1F}"/>
              </a:ext>
            </a:extLst>
          </p:cNvPr>
          <p:cNvSpPr txBox="1">
            <a:spLocks/>
          </p:cNvSpPr>
          <p:nvPr/>
        </p:nvSpPr>
        <p:spPr>
          <a:xfrm>
            <a:off x="8442088" y="1566267"/>
            <a:ext cx="806687" cy="352190"/>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rgbClr val="00B0F0"/>
                </a:solidFill>
                <a:latin typeface="+mj-lt"/>
                <a:cs typeface="Titillium WebSemiBold"/>
              </a:rPr>
              <a:t># 3</a:t>
            </a:r>
          </a:p>
        </p:txBody>
      </p:sp>
      <p:sp>
        <p:nvSpPr>
          <p:cNvPr id="26" name="Text Placeholder 1">
            <a:extLst>
              <a:ext uri="{FF2B5EF4-FFF2-40B4-BE49-F238E27FC236}">
                <a16:creationId xmlns:a16="http://schemas.microsoft.com/office/drawing/2014/main" xmlns="" id="{A22D932B-A0BF-4057-A9AC-B7531915FD09}"/>
              </a:ext>
            </a:extLst>
          </p:cNvPr>
          <p:cNvSpPr txBox="1">
            <a:spLocks/>
          </p:cNvSpPr>
          <p:nvPr/>
        </p:nvSpPr>
        <p:spPr>
          <a:xfrm>
            <a:off x="8610599" y="1989420"/>
            <a:ext cx="3495675" cy="925936"/>
          </a:xfrm>
          <a:prstGeom prst="rect">
            <a:avLst/>
          </a:prstGeom>
          <a:solidFill>
            <a:schemeClr val="accent4"/>
          </a:solidFill>
          <a:effectLst>
            <a:glow rad="127000">
              <a:schemeClr val="accent3"/>
            </a:glow>
          </a:effectLst>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00" dirty="0">
                <a:solidFill>
                  <a:schemeClr val="tx2"/>
                </a:solidFill>
                <a:ea typeface="Calibri"/>
                <a:cs typeface="Calibri"/>
              </a:rPr>
              <a:t>Déceler la cause fondamentale du problème de distribution</a:t>
            </a:r>
          </a:p>
          <a:p>
            <a:pPr marL="0" indent="0" rtl="0">
              <a:spcBef>
                <a:spcPts val="0"/>
              </a:spcBef>
              <a:buNone/>
              <a:defRPr/>
            </a:pPr>
            <a:endParaRPr lang="en-US" sz="2099" dirty="0">
              <a:solidFill>
                <a:schemeClr val="tx2"/>
              </a:solidFill>
              <a:ea typeface="Calibri"/>
              <a:cs typeface="Calibri"/>
            </a:endParaRPr>
          </a:p>
        </p:txBody>
      </p:sp>
      <p:pic>
        <p:nvPicPr>
          <p:cNvPr id="4" name="Picture 3">
            <a:extLst>
              <a:ext uri="{FF2B5EF4-FFF2-40B4-BE49-F238E27FC236}">
                <a16:creationId xmlns:a16="http://schemas.microsoft.com/office/drawing/2014/main" xmlns="" id="{DD1B8067-AAB8-4F8D-894E-3897785108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86350" y="2719025"/>
            <a:ext cx="2059649" cy="4261343"/>
          </a:xfrm>
          <a:prstGeom prst="rect">
            <a:avLst/>
          </a:prstGeom>
        </p:spPr>
      </p:pic>
      <p:pic>
        <p:nvPicPr>
          <p:cNvPr id="7" name="Picture 6">
            <a:extLst>
              <a:ext uri="{FF2B5EF4-FFF2-40B4-BE49-F238E27FC236}">
                <a16:creationId xmlns:a16="http://schemas.microsoft.com/office/drawing/2014/main" xmlns="" id="{1AAA6960-2A19-447F-A126-3086BD35A9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27400" y="2675177"/>
            <a:ext cx="2796571" cy="4234663"/>
          </a:xfrm>
          <a:prstGeom prst="rect">
            <a:avLst/>
          </a:prstGeom>
        </p:spPr>
      </p:pic>
      <p:grpSp>
        <p:nvGrpSpPr>
          <p:cNvPr id="27" name="Group 26">
            <a:extLst>
              <a:ext uri="{FF2B5EF4-FFF2-40B4-BE49-F238E27FC236}">
                <a16:creationId xmlns:a16="http://schemas.microsoft.com/office/drawing/2014/main" xmlns="" id="{0CB2C9DF-B410-4F7D-B24C-44E2D794B3C0}"/>
              </a:ext>
            </a:extLst>
          </p:cNvPr>
          <p:cNvGrpSpPr/>
          <p:nvPr/>
        </p:nvGrpSpPr>
        <p:grpSpPr>
          <a:xfrm>
            <a:off x="-19051" y="6300658"/>
            <a:ext cx="12211051" cy="691356"/>
            <a:chOff x="-19051" y="6233751"/>
            <a:chExt cx="12211051" cy="691356"/>
          </a:xfrm>
        </p:grpSpPr>
        <p:sp>
          <p:nvSpPr>
            <p:cNvPr id="28" name="Rectangle 27">
              <a:extLst>
                <a:ext uri="{FF2B5EF4-FFF2-40B4-BE49-F238E27FC236}">
                  <a16:creationId xmlns:a16="http://schemas.microsoft.com/office/drawing/2014/main" xmlns="" id="{4556EB68-7F47-408C-9BC0-A3A3210219C7}"/>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29" name="Picture 28">
              <a:extLst>
                <a:ext uri="{FF2B5EF4-FFF2-40B4-BE49-F238E27FC236}">
                  <a16:creationId xmlns:a16="http://schemas.microsoft.com/office/drawing/2014/main" xmlns="" id="{6B1A196F-0214-4BA0-8F3A-A8B246D5D361}"/>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30" name="Picture 29">
              <a:extLst>
                <a:ext uri="{FF2B5EF4-FFF2-40B4-BE49-F238E27FC236}">
                  <a16:creationId xmlns:a16="http://schemas.microsoft.com/office/drawing/2014/main" xmlns="" id="{5E788233-0CC0-41B2-A7BB-588FA3DC085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31" name="Straight Connector 30">
              <a:extLst>
                <a:ext uri="{FF2B5EF4-FFF2-40B4-BE49-F238E27FC236}">
                  <a16:creationId xmlns:a16="http://schemas.microsoft.com/office/drawing/2014/main" xmlns="" id="{1C7851D0-66A3-4DEC-A80E-ABAC7C51CABC}"/>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pic>
        <p:nvPicPr>
          <p:cNvPr id="5" name="Picture 4">
            <a:extLst>
              <a:ext uri="{FF2B5EF4-FFF2-40B4-BE49-F238E27FC236}">
                <a16:creationId xmlns:a16="http://schemas.microsoft.com/office/drawing/2014/main" xmlns="" id="{6C3711BC-8C21-493E-8B76-E4D8EB7039D3}"/>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b="24623"/>
          <a:stretch/>
        </p:blipFill>
        <p:spPr>
          <a:xfrm>
            <a:off x="1654420" y="2555390"/>
            <a:ext cx="2339511" cy="3855330"/>
          </a:xfrm>
          <a:prstGeom prst="rect">
            <a:avLst/>
          </a:prstGeom>
        </p:spPr>
      </p:pic>
    </p:spTree>
    <p:custDataLst>
      <p:tags r:id="rId1"/>
    </p:custDataLst>
    <p:extLst>
      <p:ext uri="{BB962C8B-B14F-4D97-AF65-F5344CB8AC3E}">
        <p14:creationId xmlns:p14="http://schemas.microsoft.com/office/powerpoint/2010/main" val="3614503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BEBA8EAE-BF5A-486C-A8C5-ECC9F3942E4B}">
                <a14:imgProps xmlns:a14="http://schemas.microsoft.com/office/drawing/2010/main">
                  <a14:imgLayer r:embed="rId5">
                    <a14:imgEffect>
                      <a14:artisticPastelsSmooth scaling="5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01CC9670-1934-4D2A-B9B1-930C90E9BD9F}"/>
              </a:ext>
            </a:extLst>
          </p:cNvPr>
          <p:cNvSpPr/>
          <p:nvPr/>
        </p:nvSpPr>
        <p:spPr>
          <a:xfrm>
            <a:off x="0" y="0"/>
            <a:ext cx="12192000" cy="68580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40" name="Slide Number Placeholder 4"/>
          <p:cNvSpPr>
            <a:spLocks noGrp="1"/>
          </p:cNvSpPr>
          <p:nvPr>
            <p:ph type="sldNum" sz="quarter" idx="12"/>
          </p:nvPr>
        </p:nvSpPr>
        <p:spPr>
          <a:xfrm>
            <a:off x="312" y="484633"/>
            <a:ext cx="611681" cy="365125"/>
          </a:xfrm>
          <a:solidFill>
            <a:srgbClr val="00B0F0"/>
          </a:solidFill>
        </p:spPr>
        <p:txBody>
          <a:bodyPr rtlCol="0"/>
          <a:lstStyle/>
          <a:p>
            <a:pPr rtl="0"/>
            <a:fld id="{2760AF0F-E753-4DD9-B8E5-577C039A067C}" type="slidenum">
              <a:rPr lang="en-JM" smtClean="0"/>
              <a:pPr/>
              <a:t>24</a:t>
            </a:fld>
            <a:endParaRPr lang="en-JM" dirty="0"/>
          </a:p>
        </p:txBody>
      </p:sp>
      <p:sp>
        <p:nvSpPr>
          <p:cNvPr id="19" name="Text Placeholder 1">
            <a:extLst>
              <a:ext uri="{FF2B5EF4-FFF2-40B4-BE49-F238E27FC236}">
                <a16:creationId xmlns:a16="http://schemas.microsoft.com/office/drawing/2014/main" xmlns="" id="{319DB6B0-F407-4D89-88AC-972350E9FD1C}"/>
              </a:ext>
            </a:extLst>
          </p:cNvPr>
          <p:cNvSpPr txBox="1">
            <a:spLocks/>
          </p:cNvSpPr>
          <p:nvPr/>
        </p:nvSpPr>
        <p:spPr>
          <a:xfrm>
            <a:off x="763669" y="2252112"/>
            <a:ext cx="6751556" cy="1500738"/>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dirty="0">
                <a:solidFill>
                  <a:schemeClr val="bg1"/>
                </a:solidFill>
                <a:ea typeface="Calibri"/>
                <a:cs typeface="Calibri"/>
              </a:rPr>
              <a:t>La commande en cours, qui a été confirmée, devrait être reportée d’au moins quatre mois. Non seulement nous manquons d’espace, mais des vaccins pourraient atteindre leur date d’expiration si nous n’y prenons pas garde.</a:t>
            </a:r>
          </a:p>
          <a:p>
            <a:pPr marL="0" indent="0" rtl="0">
              <a:spcBef>
                <a:spcPts val="0"/>
              </a:spcBef>
              <a:buNone/>
              <a:defRPr/>
            </a:pPr>
            <a:endParaRPr lang="en-US" sz="2099" dirty="0">
              <a:solidFill>
                <a:schemeClr val="bg1"/>
              </a:solidFill>
              <a:ea typeface="Calibri"/>
              <a:cs typeface="Calibri"/>
            </a:endParaRPr>
          </a:p>
          <a:p>
            <a:pPr marL="0" indent="0" rtl="0">
              <a:spcBef>
                <a:spcPts val="0"/>
              </a:spcBef>
              <a:buNone/>
              <a:defRPr/>
            </a:pPr>
            <a:endParaRPr lang="en-US" sz="2099" dirty="0">
              <a:solidFill>
                <a:schemeClr val="bg1"/>
              </a:solidFill>
              <a:ea typeface="Calibri"/>
              <a:cs typeface="Calibri"/>
            </a:endParaRPr>
          </a:p>
        </p:txBody>
      </p:sp>
      <p:pic>
        <p:nvPicPr>
          <p:cNvPr id="11" name="Brian">
            <a:extLst>
              <a:ext uri="{FF2B5EF4-FFF2-40B4-BE49-F238E27FC236}">
                <a16:creationId xmlns:a16="http://schemas.microsoft.com/office/drawing/2014/main" xmlns="" id="{A6AC68A2-826B-4E5A-823F-6374307E300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092"/>
          <a:stretch/>
        </p:blipFill>
        <p:spPr>
          <a:xfrm>
            <a:off x="6700583" y="797170"/>
            <a:ext cx="4967542" cy="6043539"/>
          </a:xfrm>
          <a:prstGeom prst="rect">
            <a:avLst/>
          </a:prstGeom>
          <a:noFill/>
          <a:ln>
            <a:noFill/>
          </a:ln>
        </p:spPr>
      </p:pic>
      <p:sp>
        <p:nvSpPr>
          <p:cNvPr id="12" name="Title 10">
            <a:extLst>
              <a:ext uri="{FF2B5EF4-FFF2-40B4-BE49-F238E27FC236}">
                <a16:creationId xmlns:a16="http://schemas.microsoft.com/office/drawing/2014/main" xmlns="" id="{CF977816-AA47-4C7A-8A6D-B57B006C0223}"/>
              </a:ext>
            </a:extLst>
          </p:cNvPr>
          <p:cNvSpPr txBox="1">
            <a:spLocks/>
          </p:cNvSpPr>
          <p:nvPr/>
        </p:nvSpPr>
        <p:spPr>
          <a:xfrm>
            <a:off x="702326" y="797170"/>
            <a:ext cx="7936707" cy="1142405"/>
          </a:xfrm>
          <a:prstGeom prst="rect">
            <a:avLst/>
          </a:prstGeom>
        </p:spPr>
        <p:txBody>
          <a:bodyPr vert="horz" lIns="121954" tIns="60977" rIns="121954" bIns="60977" rtlCol="0" anchor="ctr">
            <a:noAutofit/>
          </a:bodyPr>
          <a:lstStyle>
            <a:lvl1pPr algn="l" defTabSz="609463" rtl="0" eaLnBrk="1" latinLnBrk="0" hangingPunct="1">
              <a:spcBef>
                <a:spcPct val="0"/>
              </a:spcBef>
              <a:buNone/>
              <a:defRPr sz="3698" b="1" i="0" kern="1200">
                <a:solidFill>
                  <a:schemeClr val="tx2"/>
                </a:solidFill>
                <a:latin typeface="+mj-lt"/>
                <a:ea typeface="Titillium WebSemiBold" panose="00000700000000000000" pitchFamily="2" charset="0"/>
                <a:cs typeface="Titillium WebSemiBold" panose="00000700000000000000" pitchFamily="2" charset="0"/>
              </a:defRPr>
            </a:lvl1pPr>
          </a:lstStyle>
          <a:p>
            <a:pPr rtl="0"/>
            <a:r>
              <a:rPr lang="fr" sz="3198" dirty="0">
                <a:solidFill>
                  <a:schemeClr val="bg1"/>
                </a:solidFill>
              </a:rPr>
              <a:t>Demander un </a:t>
            </a:r>
            <a:r>
              <a:rPr lang="fr" sz="3198" dirty="0" smtClean="0">
                <a:solidFill>
                  <a:schemeClr val="bg1"/>
                </a:solidFill>
              </a:rPr>
              <a:t>report / annuler </a:t>
            </a:r>
            <a:r>
              <a:rPr lang="fr" sz="3198" dirty="0">
                <a:solidFill>
                  <a:schemeClr val="bg1"/>
                </a:solidFill>
              </a:rPr>
              <a:t>la commande</a:t>
            </a:r>
          </a:p>
        </p:txBody>
      </p:sp>
      <p:sp>
        <p:nvSpPr>
          <p:cNvPr id="14" name="Text Placeholder 3">
            <a:extLst>
              <a:ext uri="{FF2B5EF4-FFF2-40B4-BE49-F238E27FC236}">
                <a16:creationId xmlns:a16="http://schemas.microsoft.com/office/drawing/2014/main" xmlns="" id="{F156FDFA-B4C2-45BC-BA7A-2EFDD8B41CCE}"/>
              </a:ext>
            </a:extLst>
          </p:cNvPr>
          <p:cNvSpPr txBox="1">
            <a:spLocks/>
          </p:cNvSpPr>
          <p:nvPr/>
        </p:nvSpPr>
        <p:spPr>
          <a:xfrm>
            <a:off x="721189" y="1826709"/>
            <a:ext cx="3054544" cy="304645"/>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rgbClr val="FFC000"/>
                </a:solidFill>
                <a:latin typeface="+mj-lt"/>
                <a:cs typeface="Titillium WebSemiBold"/>
              </a:rPr>
              <a:t>Pourquoi ?</a:t>
            </a:r>
          </a:p>
        </p:txBody>
      </p:sp>
      <p:sp>
        <p:nvSpPr>
          <p:cNvPr id="17" name="TextBox 16">
            <a:extLst>
              <a:ext uri="{FF2B5EF4-FFF2-40B4-BE49-F238E27FC236}">
                <a16:creationId xmlns:a16="http://schemas.microsoft.com/office/drawing/2014/main" xmlns="" id="{14733C01-BBC2-471E-B69D-31E595CB4469}"/>
              </a:ext>
            </a:extLst>
          </p:cNvPr>
          <p:cNvSpPr txBox="1"/>
          <p:nvPr/>
        </p:nvSpPr>
        <p:spPr>
          <a:xfrm>
            <a:off x="846600" y="484633"/>
            <a:ext cx="4244015" cy="395794"/>
          </a:xfrm>
          <a:prstGeom prst="rect">
            <a:avLst/>
          </a:prstGeom>
          <a:solidFill>
            <a:srgbClr val="00B0F0"/>
          </a:solidFill>
        </p:spPr>
        <p:txBody>
          <a:bodyPr wrap="square" lIns="121891" tIns="60945" rIns="121891" bIns="60945" rtlCol="0" anchor="ctr" anchorCtr="0">
            <a:noAutofit/>
          </a:bodyPr>
          <a:lstStyle/>
          <a:p>
            <a:pPr rtl="0"/>
            <a:r>
              <a:rPr lang="fr" sz="2099" b="1" dirty="0">
                <a:solidFill>
                  <a:schemeClr val="bg1"/>
                </a:solidFill>
                <a:latin typeface="+mj-lt"/>
                <a:cs typeface="Titillium WebRegular"/>
              </a:rPr>
              <a:t>Prise de mesures immédiates</a:t>
            </a:r>
          </a:p>
        </p:txBody>
      </p:sp>
      <p:sp>
        <p:nvSpPr>
          <p:cNvPr id="9" name="Text Placeholder 1">
            <a:extLst>
              <a:ext uri="{FF2B5EF4-FFF2-40B4-BE49-F238E27FC236}">
                <a16:creationId xmlns:a16="http://schemas.microsoft.com/office/drawing/2014/main" xmlns="" id="{1B419104-80AF-447E-A29E-A53DE584951F}"/>
              </a:ext>
            </a:extLst>
          </p:cNvPr>
          <p:cNvSpPr txBox="1">
            <a:spLocks/>
          </p:cNvSpPr>
          <p:nvPr/>
        </p:nvSpPr>
        <p:spPr>
          <a:xfrm>
            <a:off x="763669" y="4018182"/>
            <a:ext cx="6275306" cy="2262157"/>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endParaRPr lang="en-US" sz="2099" dirty="0">
              <a:solidFill>
                <a:schemeClr val="bg1"/>
              </a:solidFill>
              <a:ea typeface="Calibri"/>
              <a:cs typeface="Calibri"/>
            </a:endParaRPr>
          </a:p>
          <a:p>
            <a:pPr marL="0" indent="0" rtl="0">
              <a:spcBef>
                <a:spcPts val="0"/>
              </a:spcBef>
              <a:buNone/>
              <a:defRPr/>
            </a:pPr>
            <a:r>
              <a:rPr lang="fr" sz="2099" dirty="0">
                <a:solidFill>
                  <a:schemeClr val="bg1"/>
                </a:solidFill>
                <a:ea typeface="Calibri"/>
                <a:cs typeface="Calibri"/>
              </a:rPr>
              <a:t>J’ai envoyé un courriel au responsable de la vaccination, au bureau de pays de l’UNICEF. </a:t>
            </a:r>
          </a:p>
          <a:p>
            <a:pPr marL="0" indent="0" rtl="0">
              <a:spcBef>
                <a:spcPts val="0"/>
              </a:spcBef>
              <a:buNone/>
              <a:defRPr/>
            </a:pPr>
            <a:endParaRPr lang="en-US" sz="2099" dirty="0">
              <a:solidFill>
                <a:schemeClr val="bg1"/>
              </a:solidFill>
              <a:ea typeface="Calibri"/>
              <a:cs typeface="Calibri"/>
            </a:endParaRPr>
          </a:p>
          <a:p>
            <a:pPr marL="0" indent="0" rtl="0">
              <a:spcBef>
                <a:spcPts val="0"/>
              </a:spcBef>
              <a:buNone/>
              <a:defRPr/>
            </a:pPr>
            <a:r>
              <a:rPr lang="fr" sz="2099" dirty="0">
                <a:solidFill>
                  <a:schemeClr val="bg1"/>
                </a:solidFill>
                <a:ea typeface="Calibri"/>
                <a:cs typeface="Calibri"/>
              </a:rPr>
              <a:t>Les informations seront transmises au Centre de vaccination de la Division des approvisionnements.</a:t>
            </a:r>
          </a:p>
          <a:p>
            <a:pPr marL="0" indent="0" rtl="0">
              <a:spcBef>
                <a:spcPts val="0"/>
              </a:spcBef>
              <a:buNone/>
              <a:defRPr/>
            </a:pPr>
            <a:endParaRPr lang="en-US" sz="2099" dirty="0">
              <a:solidFill>
                <a:schemeClr val="bg1"/>
              </a:solidFill>
              <a:ea typeface="Calibri"/>
              <a:cs typeface="Calibri"/>
            </a:endParaRPr>
          </a:p>
        </p:txBody>
      </p:sp>
      <p:sp>
        <p:nvSpPr>
          <p:cNvPr id="10" name="Text Placeholder 3">
            <a:extLst>
              <a:ext uri="{FF2B5EF4-FFF2-40B4-BE49-F238E27FC236}">
                <a16:creationId xmlns:a16="http://schemas.microsoft.com/office/drawing/2014/main" xmlns="" id="{27843983-A85E-4EFF-A462-3A0311E0A050}"/>
              </a:ext>
            </a:extLst>
          </p:cNvPr>
          <p:cNvSpPr txBox="1">
            <a:spLocks/>
          </p:cNvSpPr>
          <p:nvPr/>
        </p:nvSpPr>
        <p:spPr>
          <a:xfrm>
            <a:off x="763669" y="3948298"/>
            <a:ext cx="3054544" cy="304645"/>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rgbClr val="FFC000"/>
                </a:solidFill>
                <a:latin typeface="+mj-lt"/>
                <a:cs typeface="Titillium WebSemiBold"/>
              </a:rPr>
              <a:t>Comment ?</a:t>
            </a:r>
          </a:p>
        </p:txBody>
      </p:sp>
      <p:grpSp>
        <p:nvGrpSpPr>
          <p:cNvPr id="13" name="Group 12">
            <a:extLst>
              <a:ext uri="{FF2B5EF4-FFF2-40B4-BE49-F238E27FC236}">
                <a16:creationId xmlns:a16="http://schemas.microsoft.com/office/drawing/2014/main" xmlns="" id="{A94380CA-37BE-4EA1-A2FE-B7BD0D6AB374}"/>
              </a:ext>
            </a:extLst>
          </p:cNvPr>
          <p:cNvGrpSpPr/>
          <p:nvPr/>
        </p:nvGrpSpPr>
        <p:grpSpPr>
          <a:xfrm>
            <a:off x="-19051" y="6245556"/>
            <a:ext cx="12211051" cy="691356"/>
            <a:chOff x="-19052" y="5841234"/>
            <a:chExt cx="12211051" cy="691356"/>
          </a:xfrm>
        </p:grpSpPr>
        <p:sp>
          <p:nvSpPr>
            <p:cNvPr id="15" name="Rectangle 14">
              <a:extLst>
                <a:ext uri="{FF2B5EF4-FFF2-40B4-BE49-F238E27FC236}">
                  <a16:creationId xmlns:a16="http://schemas.microsoft.com/office/drawing/2014/main" xmlns="" id="{4AC820FF-FA05-4E61-BABE-ACBADC95C1B3}"/>
                </a:ext>
              </a:extLst>
            </p:cNvPr>
            <p:cNvSpPr/>
            <p:nvPr/>
          </p:nvSpPr>
          <p:spPr>
            <a:xfrm>
              <a:off x="-19052" y="5930434"/>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16" name="Group 15">
              <a:extLst>
                <a:ext uri="{FF2B5EF4-FFF2-40B4-BE49-F238E27FC236}">
                  <a16:creationId xmlns:a16="http://schemas.microsoft.com/office/drawing/2014/main" xmlns="" id="{1E30BFBB-D9EA-4A02-996F-98E805A43E2E}"/>
                </a:ext>
              </a:extLst>
            </p:cNvPr>
            <p:cNvGrpSpPr/>
            <p:nvPr/>
          </p:nvGrpSpPr>
          <p:grpSpPr>
            <a:xfrm>
              <a:off x="896820" y="5841234"/>
              <a:ext cx="3008606" cy="691356"/>
              <a:chOff x="9119893" y="5924873"/>
              <a:chExt cx="4351365" cy="940499"/>
            </a:xfrm>
          </p:grpSpPr>
          <p:pic>
            <p:nvPicPr>
              <p:cNvPr id="20" name="Picture 19">
                <a:extLst>
                  <a:ext uri="{FF2B5EF4-FFF2-40B4-BE49-F238E27FC236}">
                    <a16:creationId xmlns:a16="http://schemas.microsoft.com/office/drawing/2014/main" xmlns="" id="{27D0AAF3-F0E7-4DC2-B790-364A4EFBC03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808194" y="6118074"/>
                <a:ext cx="1663064" cy="501688"/>
              </a:xfrm>
              <a:prstGeom prst="rect">
                <a:avLst/>
              </a:prstGeom>
            </p:spPr>
          </p:pic>
          <p:pic>
            <p:nvPicPr>
              <p:cNvPr id="22" name="Picture 21">
                <a:extLst>
                  <a:ext uri="{FF2B5EF4-FFF2-40B4-BE49-F238E27FC236}">
                    <a16:creationId xmlns:a16="http://schemas.microsoft.com/office/drawing/2014/main" xmlns="" id="{01A59D76-44E5-42A0-9F22-D7C26A65E8FE}"/>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19893" y="5924873"/>
                <a:ext cx="2491712" cy="940499"/>
              </a:xfrm>
              <a:prstGeom prst="rect">
                <a:avLst/>
              </a:prstGeom>
            </p:spPr>
          </p:pic>
        </p:grpSp>
        <p:cxnSp>
          <p:nvCxnSpPr>
            <p:cNvPr id="18" name="Straight Connector 17">
              <a:extLst>
                <a:ext uri="{FF2B5EF4-FFF2-40B4-BE49-F238E27FC236}">
                  <a16:creationId xmlns:a16="http://schemas.microsoft.com/office/drawing/2014/main" xmlns="" id="{16E0A4C6-0556-41D4-ABB4-8FFE11D2C08E}"/>
                </a:ext>
              </a:extLst>
            </p:cNvPr>
            <p:cNvCxnSpPr/>
            <p:nvPr/>
          </p:nvCxnSpPr>
          <p:spPr>
            <a:xfrm>
              <a:off x="2619631" y="5983255"/>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7742494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BEBA8EAE-BF5A-486C-A8C5-ECC9F3942E4B}">
                <a14:imgProps xmlns:a14="http://schemas.microsoft.com/office/drawing/2010/main">
                  <a14:imgLayer r:embed="rId5">
                    <a14:imgEffect>
                      <a14:artisticPastelsSmooth trans="39000" scaling="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3146850"/>
            <a:ext cx="12192000" cy="34635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6" name="Text Placeholder 1"/>
          <p:cNvSpPr txBox="1">
            <a:spLocks/>
          </p:cNvSpPr>
          <p:nvPr/>
        </p:nvSpPr>
        <p:spPr>
          <a:xfrm>
            <a:off x="296612" y="4495478"/>
            <a:ext cx="5866063" cy="657225"/>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dirty="0">
                <a:solidFill>
                  <a:schemeClr val="bg1">
                    <a:lumMod val="85000"/>
                  </a:schemeClr>
                </a:solidFill>
                <a:ea typeface="Calibri"/>
                <a:cs typeface="Calibri"/>
              </a:rPr>
              <a:t>Il serait judicieux de reporter la commande.</a:t>
            </a:r>
          </a:p>
          <a:p>
            <a:pPr marL="0" indent="0" rtl="0">
              <a:spcBef>
                <a:spcPts val="0"/>
              </a:spcBef>
              <a:buNone/>
              <a:defRPr/>
            </a:pPr>
            <a:endParaRPr lang="en-US" sz="2099" dirty="0">
              <a:solidFill>
                <a:schemeClr val="bg1">
                  <a:lumMod val="85000"/>
                </a:schemeClr>
              </a:solidFill>
              <a:ea typeface="Calibri"/>
              <a:cs typeface="Calibri"/>
            </a:endParaRPr>
          </a:p>
        </p:txBody>
      </p:sp>
      <p:sp>
        <p:nvSpPr>
          <p:cNvPr id="7" name="TextBox 6"/>
          <p:cNvSpPr txBox="1"/>
          <p:nvPr/>
        </p:nvSpPr>
        <p:spPr>
          <a:xfrm>
            <a:off x="444426" y="3146850"/>
            <a:ext cx="2832173" cy="423423"/>
          </a:xfrm>
          <a:prstGeom prst="rect">
            <a:avLst/>
          </a:prstGeom>
          <a:solidFill>
            <a:srgbClr val="00B0F0"/>
          </a:solidFill>
        </p:spPr>
        <p:txBody>
          <a:bodyPr wrap="square" lIns="121891" tIns="60945" rIns="121891" bIns="60945" rtlCol="0">
            <a:noAutofit/>
          </a:bodyPr>
          <a:lstStyle/>
          <a:p>
            <a:pPr algn="ctr" rtl="0"/>
            <a:r>
              <a:rPr lang="fr" sz="2099" b="1">
                <a:solidFill>
                  <a:schemeClr val="bg1"/>
                </a:solidFill>
                <a:latin typeface="+mj-lt"/>
                <a:cs typeface="Titillium WebRegular"/>
              </a:rPr>
              <a:t>ViVa Country</a:t>
            </a:r>
          </a:p>
        </p:txBody>
      </p:sp>
      <p:sp>
        <p:nvSpPr>
          <p:cNvPr id="4" name="Title 3"/>
          <p:cNvSpPr>
            <a:spLocks noGrp="1"/>
          </p:cNvSpPr>
          <p:nvPr>
            <p:ph type="title"/>
          </p:nvPr>
        </p:nvSpPr>
        <p:spPr/>
        <p:txBody>
          <a:bodyPr rtlCol="0">
            <a:normAutofit fontScale="90000"/>
          </a:bodyPr>
          <a:lstStyle/>
          <a:p>
            <a:pPr rtl="0"/>
            <a:r>
              <a:rPr lang="fr">
                <a:solidFill>
                  <a:srgbClr val="FFC000"/>
                </a:solidFill>
              </a:rPr>
              <a:t>Bureau de pays de l’UNICEF</a:t>
            </a:r>
          </a:p>
        </p:txBody>
      </p:sp>
      <p:pic>
        <p:nvPicPr>
          <p:cNvPr id="3" name="Picture 2">
            <a:extLst>
              <a:ext uri="{FF2B5EF4-FFF2-40B4-BE49-F238E27FC236}">
                <a16:creationId xmlns:a16="http://schemas.microsoft.com/office/drawing/2014/main" xmlns="" id="{A51EF67E-FFA1-49CC-B18D-8485D0BDB44F}"/>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5392866" y="2203501"/>
            <a:ext cx="4343401" cy="4654499"/>
          </a:xfrm>
          <a:prstGeom prst="rect">
            <a:avLst/>
          </a:prstGeom>
        </p:spPr>
      </p:pic>
      <p:sp>
        <p:nvSpPr>
          <p:cNvPr id="10" name="TextBox 9">
            <a:extLst>
              <a:ext uri="{FF2B5EF4-FFF2-40B4-BE49-F238E27FC236}">
                <a16:creationId xmlns:a16="http://schemas.microsoft.com/office/drawing/2014/main" xmlns="" id="{C0C05B32-4C9D-4323-80B4-A60E92B2E32C}"/>
              </a:ext>
            </a:extLst>
          </p:cNvPr>
          <p:cNvSpPr txBox="1"/>
          <p:nvPr/>
        </p:nvSpPr>
        <p:spPr>
          <a:xfrm>
            <a:off x="296612" y="4962519"/>
            <a:ext cx="5485063" cy="1097911"/>
          </a:xfrm>
          <a:prstGeom prst="rect">
            <a:avLst/>
          </a:prstGeom>
        </p:spPr>
        <p:txBody>
          <a:bodyPr wrap="square" lIns="121891" tIns="60945" rIns="121891" bIns="60945" rtlCol="0">
            <a:noAutofit/>
          </a:bodyPr>
          <a:lstStyle/>
          <a:p>
            <a:pPr rtl="0"/>
            <a:r>
              <a:rPr lang="fr" sz="2099" dirty="0">
                <a:solidFill>
                  <a:schemeClr val="bg1">
                    <a:lumMod val="85000"/>
                  </a:schemeClr>
                </a:solidFill>
                <a:ea typeface="Calibri"/>
                <a:cs typeface="Calibri"/>
              </a:rPr>
              <a:t>Quant à la commande prévue, nous ne la passerons pas tant que nous n’aurons pas reçu les fonds nécessaires. Je recommande donc de procéder ultérieurement.</a:t>
            </a:r>
          </a:p>
          <a:p>
            <a:pPr marL="0" indent="0" rtl="0">
              <a:spcBef>
                <a:spcPts val="0"/>
              </a:spcBef>
              <a:buNone/>
            </a:pPr>
            <a:endParaRPr lang="en-US" sz="2099" dirty="0">
              <a:solidFill>
                <a:schemeClr val="tx2"/>
              </a:solidFill>
              <a:cs typeface="Calibri"/>
            </a:endParaRPr>
          </a:p>
        </p:txBody>
      </p:sp>
      <p:sp>
        <p:nvSpPr>
          <p:cNvPr id="9" name="Rectangle 8">
            <a:extLst>
              <a:ext uri="{FF2B5EF4-FFF2-40B4-BE49-F238E27FC236}">
                <a16:creationId xmlns:a16="http://schemas.microsoft.com/office/drawing/2014/main" xmlns="" id="{2E8DC80F-1550-4481-9BFF-09D25A03BC0D}"/>
              </a:ext>
            </a:extLst>
          </p:cNvPr>
          <p:cNvSpPr/>
          <p:nvPr/>
        </p:nvSpPr>
        <p:spPr>
          <a:xfrm>
            <a:off x="0" y="6353872"/>
            <a:ext cx="12192000"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11" name="Group 10">
            <a:extLst>
              <a:ext uri="{FF2B5EF4-FFF2-40B4-BE49-F238E27FC236}">
                <a16:creationId xmlns:a16="http://schemas.microsoft.com/office/drawing/2014/main" xmlns="" id="{1FED1410-CA17-435E-868B-3B09F9D2F902}"/>
              </a:ext>
            </a:extLst>
          </p:cNvPr>
          <p:cNvGrpSpPr/>
          <p:nvPr/>
        </p:nvGrpSpPr>
        <p:grpSpPr>
          <a:xfrm>
            <a:off x="264609" y="6264672"/>
            <a:ext cx="3177003" cy="691356"/>
            <a:chOff x="9119893" y="5924873"/>
            <a:chExt cx="4351365" cy="940499"/>
          </a:xfrm>
        </p:grpSpPr>
        <p:pic>
          <p:nvPicPr>
            <p:cNvPr id="13" name="Picture 12">
              <a:extLst>
                <a:ext uri="{FF2B5EF4-FFF2-40B4-BE49-F238E27FC236}">
                  <a16:creationId xmlns:a16="http://schemas.microsoft.com/office/drawing/2014/main" xmlns="" id="{2214484E-89BD-4F8B-ACC9-B6DA5BCE292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808194" y="6118074"/>
              <a:ext cx="1663064" cy="501688"/>
            </a:xfrm>
            <a:prstGeom prst="rect">
              <a:avLst/>
            </a:prstGeom>
          </p:spPr>
        </p:pic>
        <p:pic>
          <p:nvPicPr>
            <p:cNvPr id="14" name="Picture 13">
              <a:extLst>
                <a:ext uri="{FF2B5EF4-FFF2-40B4-BE49-F238E27FC236}">
                  <a16:creationId xmlns:a16="http://schemas.microsoft.com/office/drawing/2014/main" xmlns="" id="{8CF203E4-ED3E-43B4-8A17-03A8C9152486}"/>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19893" y="5924873"/>
              <a:ext cx="2491712" cy="940499"/>
            </a:xfrm>
            <a:prstGeom prst="rect">
              <a:avLst/>
            </a:prstGeom>
          </p:spPr>
        </p:pic>
      </p:grpSp>
      <p:cxnSp>
        <p:nvCxnSpPr>
          <p:cNvPr id="12" name="Straight Connector 11">
            <a:extLst>
              <a:ext uri="{FF2B5EF4-FFF2-40B4-BE49-F238E27FC236}">
                <a16:creationId xmlns:a16="http://schemas.microsoft.com/office/drawing/2014/main" xmlns="" id="{F8B17C4D-4C06-40D2-B60A-4EAD70825346}"/>
              </a:ext>
            </a:extLst>
          </p:cNvPr>
          <p:cNvCxnSpPr/>
          <p:nvPr/>
        </p:nvCxnSpPr>
        <p:spPr>
          <a:xfrm>
            <a:off x="2083849" y="6406693"/>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45110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9281A0E-5B26-40E5-8332-8B138799C79E}"/>
              </a:ext>
            </a:extLst>
          </p:cNvPr>
          <p:cNvSpPr/>
          <p:nvPr/>
        </p:nvSpPr>
        <p:spPr>
          <a:xfrm>
            <a:off x="2378176" y="1835235"/>
            <a:ext cx="6380286" cy="2489115"/>
          </a:xfrm>
          <a:prstGeom prst="rect">
            <a:avLst/>
          </a:prstGeom>
          <a:solidFill>
            <a:schemeClr val="accent6">
              <a:alpha val="80000"/>
            </a:schemeClr>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2" name="Title 1"/>
          <p:cNvSpPr>
            <a:spLocks noGrp="1"/>
          </p:cNvSpPr>
          <p:nvPr>
            <p:ph type="title"/>
          </p:nvPr>
        </p:nvSpPr>
        <p:spPr>
          <a:xfrm>
            <a:off x="2533213" y="1649503"/>
            <a:ext cx="5700936" cy="1143000"/>
          </a:xfrm>
        </p:spPr>
        <p:txBody>
          <a:bodyPr rtlCol="0"/>
          <a:lstStyle/>
          <a:p>
            <a:pPr rtl="0"/>
            <a:r>
              <a:rPr lang="fr">
                <a:solidFill>
                  <a:srgbClr val="FFC000"/>
                </a:solidFill>
              </a:rPr>
              <a:t>Bonne nouvelle !</a:t>
            </a:r>
            <a:endParaRPr lang="en-JM" dirty="0">
              <a:solidFill>
                <a:srgbClr val="FFC000"/>
              </a:solidFill>
            </a:endParaRPr>
          </a:p>
        </p:txBody>
      </p:sp>
      <p:sp>
        <p:nvSpPr>
          <p:cNvPr id="40" name="Slide Number Placeholder 4"/>
          <p:cNvSpPr>
            <a:spLocks noGrp="1"/>
          </p:cNvSpPr>
          <p:nvPr>
            <p:ph type="sldNum" sz="quarter" idx="12"/>
          </p:nvPr>
        </p:nvSpPr>
        <p:spPr>
          <a:solidFill>
            <a:srgbClr val="00B0F0"/>
          </a:solidFill>
        </p:spPr>
        <p:txBody>
          <a:bodyPr rtlCol="0"/>
          <a:lstStyle/>
          <a:p>
            <a:pPr rtl="0"/>
            <a:fld id="{2760AF0F-E753-4DD9-B8E5-577C039A067C}" type="slidenum">
              <a:rPr lang="en-JM" smtClean="0"/>
              <a:pPr/>
              <a:t>26</a:t>
            </a:fld>
            <a:endParaRPr lang="en-JM" dirty="0"/>
          </a:p>
        </p:txBody>
      </p:sp>
      <p:sp>
        <p:nvSpPr>
          <p:cNvPr id="33" name="Text Placeholder 1"/>
          <p:cNvSpPr txBox="1">
            <a:spLocks/>
          </p:cNvSpPr>
          <p:nvPr/>
        </p:nvSpPr>
        <p:spPr>
          <a:xfrm>
            <a:off x="2610732" y="2636086"/>
            <a:ext cx="5700936" cy="865798"/>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La commande de pentavalents a été reportée.  </a:t>
            </a:r>
          </a:p>
          <a:p>
            <a:pPr marL="0" indent="0" rtl="0">
              <a:spcBef>
                <a:spcPts val="0"/>
              </a:spcBef>
              <a:buNone/>
              <a:defRPr/>
            </a:pPr>
            <a:endParaRPr lang="en-US" sz="2099" dirty="0">
              <a:solidFill>
                <a:schemeClr val="bg1"/>
              </a:solidFill>
              <a:ea typeface="Calibri"/>
              <a:cs typeface="Calibri"/>
            </a:endParaRPr>
          </a:p>
          <a:p>
            <a:pPr marL="0" indent="0" rtl="0">
              <a:spcBef>
                <a:spcPts val="0"/>
              </a:spcBef>
              <a:buNone/>
              <a:defRPr/>
            </a:pPr>
            <a:endParaRPr lang="en-US" sz="2099" dirty="0">
              <a:solidFill>
                <a:schemeClr val="bg1"/>
              </a:solidFill>
              <a:ea typeface="Calibri"/>
              <a:cs typeface="Calibri"/>
            </a:endParaRPr>
          </a:p>
        </p:txBody>
      </p:sp>
      <p:pic>
        <p:nvPicPr>
          <p:cNvPr id="5" name="Picture 4">
            <a:extLst>
              <a:ext uri="{FF2B5EF4-FFF2-40B4-BE49-F238E27FC236}">
                <a16:creationId xmlns:a16="http://schemas.microsoft.com/office/drawing/2014/main" xmlns="" id="{43F89E69-7DEA-4775-BF67-E5D3A411F80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13877" y="2454100"/>
            <a:ext cx="3444877" cy="4361764"/>
          </a:xfrm>
          <a:prstGeom prst="rect">
            <a:avLst/>
          </a:prstGeom>
        </p:spPr>
      </p:pic>
      <p:sp>
        <p:nvSpPr>
          <p:cNvPr id="36" name="TextBox 35">
            <a:extLst>
              <a:ext uri="{FF2B5EF4-FFF2-40B4-BE49-F238E27FC236}">
                <a16:creationId xmlns:a16="http://schemas.microsoft.com/office/drawing/2014/main" xmlns="" id="{069D16ED-0F33-4DED-A42B-26257EBCC51D}"/>
              </a:ext>
            </a:extLst>
          </p:cNvPr>
          <p:cNvSpPr txBox="1"/>
          <p:nvPr/>
        </p:nvSpPr>
        <p:spPr>
          <a:xfrm>
            <a:off x="846601" y="484633"/>
            <a:ext cx="2484614" cy="395794"/>
          </a:xfrm>
          <a:prstGeom prst="rect">
            <a:avLst/>
          </a:prstGeom>
          <a:solidFill>
            <a:srgbClr val="00B0F0"/>
          </a:solidFill>
        </p:spPr>
        <p:txBody>
          <a:bodyPr wrap="square" lIns="121891" tIns="60945" rIns="121891" bIns="60945" rtlCol="0" anchor="ctr" anchorCtr="0">
            <a:noAutofit/>
          </a:bodyPr>
          <a:lstStyle/>
          <a:p>
            <a:pPr rtl="0"/>
            <a:r>
              <a:rPr lang="fr" sz="2099" b="1">
                <a:solidFill>
                  <a:schemeClr val="bg1"/>
                </a:solidFill>
                <a:latin typeface="+mj-lt"/>
                <a:cs typeface="Titillium WebRegular"/>
              </a:rPr>
              <a:t>Dénouement</a:t>
            </a:r>
          </a:p>
        </p:txBody>
      </p:sp>
      <p:sp>
        <p:nvSpPr>
          <p:cNvPr id="9" name="Text Placeholder 1">
            <a:extLst>
              <a:ext uri="{FF2B5EF4-FFF2-40B4-BE49-F238E27FC236}">
                <a16:creationId xmlns:a16="http://schemas.microsoft.com/office/drawing/2014/main" xmlns="" id="{05B72823-C32F-4764-9418-1E9E123F718B}"/>
              </a:ext>
            </a:extLst>
          </p:cNvPr>
          <p:cNvSpPr txBox="1">
            <a:spLocks/>
          </p:cNvSpPr>
          <p:nvPr/>
        </p:nvSpPr>
        <p:spPr>
          <a:xfrm>
            <a:off x="2610732" y="3231512"/>
            <a:ext cx="5700936" cy="865798"/>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Nous devrons veiller à consulter le pipeline de vaccins sur ViVa avant de passer commander. </a:t>
            </a:r>
          </a:p>
          <a:p>
            <a:pPr marL="0" indent="0" rtl="0">
              <a:spcBef>
                <a:spcPts val="0"/>
              </a:spcBef>
              <a:buNone/>
              <a:defRPr/>
            </a:pPr>
            <a:endParaRPr lang="en-US" sz="2099" dirty="0">
              <a:solidFill>
                <a:schemeClr val="bg1"/>
              </a:solidFill>
              <a:ea typeface="Calibri"/>
              <a:cs typeface="Calibri"/>
            </a:endParaRPr>
          </a:p>
          <a:p>
            <a:pPr marL="0" indent="0" rtl="0">
              <a:spcBef>
                <a:spcPts val="0"/>
              </a:spcBef>
              <a:buNone/>
              <a:defRPr/>
            </a:pPr>
            <a:endParaRPr lang="en-US" sz="2099" dirty="0">
              <a:solidFill>
                <a:schemeClr val="bg1"/>
              </a:solidFill>
              <a:ea typeface="Calibri"/>
              <a:cs typeface="Calibri"/>
            </a:endParaRPr>
          </a:p>
        </p:txBody>
      </p:sp>
      <p:pic>
        <p:nvPicPr>
          <p:cNvPr id="10" name="Brian">
            <a:extLst>
              <a:ext uri="{FF2B5EF4-FFF2-40B4-BE49-F238E27FC236}">
                <a16:creationId xmlns:a16="http://schemas.microsoft.com/office/drawing/2014/main" xmlns="" id="{90A55FB0-FFF7-405A-A4E4-C69CCD127454}"/>
              </a:ext>
            </a:extLst>
          </p:cNvPr>
          <p:cNvPicPr>
            <a:picLocks noChangeAspect="1"/>
          </p:cNvPicPr>
          <p:nvPr/>
        </p:nvPicPr>
        <p:blipFill rotWithShape="1">
          <a:blip r:embed="rId6">
            <a:extLst>
              <a:ext uri="{28A0092B-C50C-407E-A947-70E740481C1C}">
                <a14:useLocalDpi xmlns:a14="http://schemas.microsoft.com/office/drawing/2010/main" val="0"/>
              </a:ext>
            </a:extLst>
          </a:blip>
          <a:srcRect l="-1" r="-1246" b="50791"/>
          <a:stretch/>
        </p:blipFill>
        <p:spPr>
          <a:xfrm>
            <a:off x="7812411" y="1798104"/>
            <a:ext cx="3704085" cy="5089871"/>
          </a:xfrm>
          <a:prstGeom prst="rect">
            <a:avLst/>
          </a:prstGeom>
          <a:noFill/>
          <a:ln>
            <a:noFill/>
          </a:ln>
        </p:spPr>
      </p:pic>
      <p:grpSp>
        <p:nvGrpSpPr>
          <p:cNvPr id="17" name="Group 16">
            <a:extLst>
              <a:ext uri="{FF2B5EF4-FFF2-40B4-BE49-F238E27FC236}">
                <a16:creationId xmlns:a16="http://schemas.microsoft.com/office/drawing/2014/main" xmlns="" id="{9E6727F0-2715-4FE7-95DD-5E6AB5AAD728}"/>
              </a:ext>
            </a:extLst>
          </p:cNvPr>
          <p:cNvGrpSpPr/>
          <p:nvPr/>
        </p:nvGrpSpPr>
        <p:grpSpPr>
          <a:xfrm>
            <a:off x="-19051" y="6300658"/>
            <a:ext cx="12211051" cy="691356"/>
            <a:chOff x="-19051" y="6233751"/>
            <a:chExt cx="12211051" cy="691356"/>
          </a:xfrm>
        </p:grpSpPr>
        <p:sp>
          <p:nvSpPr>
            <p:cNvPr id="18" name="Rectangle 17">
              <a:extLst>
                <a:ext uri="{FF2B5EF4-FFF2-40B4-BE49-F238E27FC236}">
                  <a16:creationId xmlns:a16="http://schemas.microsoft.com/office/drawing/2014/main" xmlns="" id="{EE199BCF-DB17-4882-92D4-A02D6F6C3C22}"/>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19" name="Picture 18">
              <a:extLst>
                <a:ext uri="{FF2B5EF4-FFF2-40B4-BE49-F238E27FC236}">
                  <a16:creationId xmlns:a16="http://schemas.microsoft.com/office/drawing/2014/main" xmlns="" id="{69D51363-6E37-49C1-82B3-BF52A35F524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20" name="Picture 19">
              <a:extLst>
                <a:ext uri="{FF2B5EF4-FFF2-40B4-BE49-F238E27FC236}">
                  <a16:creationId xmlns:a16="http://schemas.microsoft.com/office/drawing/2014/main" xmlns="" id="{E72BA345-8E1D-4937-9CD2-5D7FF2C350E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21" name="Straight Connector 20">
              <a:extLst>
                <a:ext uri="{FF2B5EF4-FFF2-40B4-BE49-F238E27FC236}">
                  <a16:creationId xmlns:a16="http://schemas.microsoft.com/office/drawing/2014/main" xmlns="" id="{C4F060F4-D5F4-4563-9F18-EF3647EBA2B0}"/>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6138173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BEBA8EAE-BF5A-486C-A8C5-ECC9F3942E4B}">
                <a14:imgProps xmlns:a14="http://schemas.microsoft.com/office/drawing/2010/main">
                  <a14:imgLayer r:embed="rId5">
                    <a14:imgEffect>
                      <a14:artisticPastelsSmooth scaling="5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01CC9670-1934-4D2A-B9B1-930C90E9BD9F}"/>
              </a:ext>
            </a:extLst>
          </p:cNvPr>
          <p:cNvSpPr/>
          <p:nvPr/>
        </p:nvSpPr>
        <p:spPr>
          <a:xfrm>
            <a:off x="0" y="-234779"/>
            <a:ext cx="12192000" cy="6858000"/>
          </a:xfrm>
          <a:prstGeom prst="rect">
            <a:avLst/>
          </a:prstGeom>
          <a:solidFill>
            <a:schemeClr val="tx2">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40" name="Slide Number Placeholder 4"/>
          <p:cNvSpPr>
            <a:spLocks noGrp="1"/>
          </p:cNvSpPr>
          <p:nvPr>
            <p:ph type="sldNum" sz="quarter" idx="12"/>
          </p:nvPr>
        </p:nvSpPr>
        <p:spPr>
          <a:xfrm>
            <a:off x="312" y="484633"/>
            <a:ext cx="611681" cy="365125"/>
          </a:xfrm>
          <a:solidFill>
            <a:srgbClr val="00B0F0"/>
          </a:solidFill>
        </p:spPr>
        <p:txBody>
          <a:bodyPr rtlCol="0"/>
          <a:lstStyle/>
          <a:p>
            <a:pPr rtl="0"/>
            <a:fld id="{2760AF0F-E753-4DD9-B8E5-577C039A067C}" type="slidenum">
              <a:rPr lang="en-JM" smtClean="0"/>
              <a:pPr/>
              <a:t>27</a:t>
            </a:fld>
            <a:endParaRPr lang="en-JM" dirty="0"/>
          </a:p>
        </p:txBody>
      </p:sp>
      <p:sp>
        <p:nvSpPr>
          <p:cNvPr id="19" name="Text Placeholder 1">
            <a:extLst>
              <a:ext uri="{FF2B5EF4-FFF2-40B4-BE49-F238E27FC236}">
                <a16:creationId xmlns:a16="http://schemas.microsoft.com/office/drawing/2014/main" xmlns="" id="{319DB6B0-F407-4D89-88AC-972350E9FD1C}"/>
              </a:ext>
            </a:extLst>
          </p:cNvPr>
          <p:cNvSpPr txBox="1">
            <a:spLocks/>
          </p:cNvSpPr>
          <p:nvPr/>
        </p:nvSpPr>
        <p:spPr>
          <a:xfrm>
            <a:off x="763669" y="2252112"/>
            <a:ext cx="5847196" cy="1129263"/>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Nous avons rencontré des problèmes de transport. Pendant plusieurs mois, nos entrepôts de province n’ont pas été en mesure d’envoyer le moindre vaccin aux districts. C’est la raison pour laquelle la couverture vaccinale a été faible. </a:t>
            </a:r>
          </a:p>
        </p:txBody>
      </p:sp>
      <p:pic>
        <p:nvPicPr>
          <p:cNvPr id="11" name="Brian">
            <a:extLst>
              <a:ext uri="{FF2B5EF4-FFF2-40B4-BE49-F238E27FC236}">
                <a16:creationId xmlns:a16="http://schemas.microsoft.com/office/drawing/2014/main" xmlns="" id="{A6AC68A2-826B-4E5A-823F-6374307E300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4184"/>
          <a:stretch/>
        </p:blipFill>
        <p:spPr>
          <a:xfrm>
            <a:off x="7979842" y="726118"/>
            <a:ext cx="3306061" cy="5405763"/>
          </a:xfrm>
          <a:prstGeom prst="rect">
            <a:avLst/>
          </a:prstGeom>
          <a:noFill/>
          <a:ln>
            <a:noFill/>
          </a:ln>
        </p:spPr>
      </p:pic>
      <p:sp>
        <p:nvSpPr>
          <p:cNvPr id="12" name="Title 10">
            <a:extLst>
              <a:ext uri="{FF2B5EF4-FFF2-40B4-BE49-F238E27FC236}">
                <a16:creationId xmlns:a16="http://schemas.microsoft.com/office/drawing/2014/main" xmlns="" id="{CF977816-AA47-4C7A-8A6D-B57B006C0223}"/>
              </a:ext>
            </a:extLst>
          </p:cNvPr>
          <p:cNvSpPr txBox="1">
            <a:spLocks/>
          </p:cNvSpPr>
          <p:nvPr/>
        </p:nvSpPr>
        <p:spPr>
          <a:xfrm>
            <a:off x="702327" y="797170"/>
            <a:ext cx="6141616" cy="1142405"/>
          </a:xfrm>
          <a:prstGeom prst="rect">
            <a:avLst/>
          </a:prstGeom>
        </p:spPr>
        <p:txBody>
          <a:bodyPr vert="horz" lIns="121954" tIns="60977" rIns="121954" bIns="60977" rtlCol="0" anchor="ctr">
            <a:noAutofit/>
          </a:bodyPr>
          <a:lstStyle>
            <a:lvl1pPr algn="l" defTabSz="609463" rtl="0" eaLnBrk="1" latinLnBrk="0" hangingPunct="1">
              <a:spcBef>
                <a:spcPct val="0"/>
              </a:spcBef>
              <a:buNone/>
              <a:defRPr sz="3698" b="1" i="0" kern="1200">
                <a:solidFill>
                  <a:schemeClr val="tx2"/>
                </a:solidFill>
                <a:latin typeface="+mj-lt"/>
                <a:ea typeface="Titillium WebSemiBold" panose="00000700000000000000" pitchFamily="2" charset="0"/>
                <a:cs typeface="Titillium WebSemiBold" panose="00000700000000000000" pitchFamily="2" charset="0"/>
              </a:defRPr>
            </a:lvl1pPr>
          </a:lstStyle>
          <a:p>
            <a:pPr rtl="0"/>
            <a:r>
              <a:rPr lang="fr" sz="3198">
                <a:solidFill>
                  <a:schemeClr val="bg1"/>
                </a:solidFill>
              </a:rPr>
              <a:t>Cause fondamentale</a:t>
            </a:r>
          </a:p>
        </p:txBody>
      </p:sp>
      <p:sp>
        <p:nvSpPr>
          <p:cNvPr id="14" name="Text Placeholder 3">
            <a:extLst>
              <a:ext uri="{FF2B5EF4-FFF2-40B4-BE49-F238E27FC236}">
                <a16:creationId xmlns:a16="http://schemas.microsoft.com/office/drawing/2014/main" xmlns="" id="{F156FDFA-B4C2-45BC-BA7A-2EFDD8B41CCE}"/>
              </a:ext>
            </a:extLst>
          </p:cNvPr>
          <p:cNvSpPr txBox="1">
            <a:spLocks/>
          </p:cNvSpPr>
          <p:nvPr/>
        </p:nvSpPr>
        <p:spPr>
          <a:xfrm>
            <a:off x="763669" y="1731069"/>
            <a:ext cx="3054544" cy="304645"/>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rgbClr val="FFC000"/>
                </a:solidFill>
                <a:latin typeface="+mj-lt"/>
                <a:cs typeface="Titillium WebSemiBold"/>
              </a:rPr>
              <a:t>Que s’est-il passé ?</a:t>
            </a:r>
          </a:p>
        </p:txBody>
      </p:sp>
      <p:sp>
        <p:nvSpPr>
          <p:cNvPr id="17" name="TextBox 16">
            <a:extLst>
              <a:ext uri="{FF2B5EF4-FFF2-40B4-BE49-F238E27FC236}">
                <a16:creationId xmlns:a16="http://schemas.microsoft.com/office/drawing/2014/main" xmlns="" id="{14733C01-BBC2-471E-B69D-31E595CB4469}"/>
              </a:ext>
            </a:extLst>
          </p:cNvPr>
          <p:cNvSpPr txBox="1"/>
          <p:nvPr/>
        </p:nvSpPr>
        <p:spPr>
          <a:xfrm>
            <a:off x="846600" y="484633"/>
            <a:ext cx="3268199" cy="395794"/>
          </a:xfrm>
          <a:prstGeom prst="rect">
            <a:avLst/>
          </a:prstGeom>
          <a:solidFill>
            <a:srgbClr val="00B0F0"/>
          </a:solidFill>
        </p:spPr>
        <p:txBody>
          <a:bodyPr wrap="square" lIns="121891" tIns="60945" rIns="121891" bIns="60945" rtlCol="0" anchor="ctr" anchorCtr="0">
            <a:noAutofit/>
          </a:bodyPr>
          <a:lstStyle/>
          <a:p>
            <a:pPr rtl="0"/>
            <a:r>
              <a:rPr lang="fr" sz="2099" b="1">
                <a:solidFill>
                  <a:schemeClr val="bg1"/>
                </a:solidFill>
                <a:latin typeface="+mj-lt"/>
                <a:cs typeface="Titillium WebRegular"/>
              </a:rPr>
              <a:t>ViVa Country </a:t>
            </a:r>
          </a:p>
        </p:txBody>
      </p:sp>
      <p:pic>
        <p:nvPicPr>
          <p:cNvPr id="3" name="Picture 2">
            <a:extLst>
              <a:ext uri="{FF2B5EF4-FFF2-40B4-BE49-F238E27FC236}">
                <a16:creationId xmlns:a16="http://schemas.microsoft.com/office/drawing/2014/main" xmlns="" id="{0476BBBC-D724-4272-A366-789D81A8C70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11632"/>
          <a:stretch/>
        </p:blipFill>
        <p:spPr>
          <a:xfrm flipH="1">
            <a:off x="6457642" y="1150296"/>
            <a:ext cx="2333932" cy="4945815"/>
          </a:xfrm>
          <a:prstGeom prst="rect">
            <a:avLst/>
          </a:prstGeom>
        </p:spPr>
      </p:pic>
      <p:sp>
        <p:nvSpPr>
          <p:cNvPr id="5" name="TextBox 4">
            <a:extLst>
              <a:ext uri="{FF2B5EF4-FFF2-40B4-BE49-F238E27FC236}">
                <a16:creationId xmlns:a16="http://schemas.microsoft.com/office/drawing/2014/main" xmlns="" id="{44528EFC-EAC9-4474-8037-DC6E6346BBFB}"/>
              </a:ext>
            </a:extLst>
          </p:cNvPr>
          <p:cNvSpPr txBox="1"/>
          <p:nvPr/>
        </p:nvSpPr>
        <p:spPr>
          <a:xfrm>
            <a:off x="754324" y="4640024"/>
            <a:ext cx="5525625" cy="936127"/>
          </a:xfrm>
          <a:prstGeom prst="rect">
            <a:avLst/>
          </a:prstGeom>
        </p:spPr>
        <p:txBody>
          <a:bodyPr wrap="square" lIns="121891" tIns="60945" rIns="121891" bIns="60945" rtlCol="0">
            <a:noAutofit/>
          </a:bodyPr>
          <a:lstStyle/>
          <a:p>
            <a:pPr rtl="0"/>
            <a:r>
              <a:rPr lang="fr" sz="2099">
                <a:solidFill>
                  <a:schemeClr val="bg1"/>
                </a:solidFill>
                <a:cs typeface="Calibri"/>
              </a:rPr>
              <a:t>Nous devons faire l’inventaire des vaccins sur le point d’expirer. </a:t>
            </a:r>
            <a:endParaRPr lang="en-US" sz="2099" dirty="0">
              <a:solidFill>
                <a:schemeClr val="tx2"/>
              </a:solidFill>
              <a:cs typeface="Calibri"/>
            </a:endParaRPr>
          </a:p>
        </p:txBody>
      </p:sp>
      <p:sp>
        <p:nvSpPr>
          <p:cNvPr id="15" name="TextBox 14">
            <a:extLst>
              <a:ext uri="{FF2B5EF4-FFF2-40B4-BE49-F238E27FC236}">
                <a16:creationId xmlns:a16="http://schemas.microsoft.com/office/drawing/2014/main" xmlns="" id="{AAD73792-F45C-49AF-802F-FCBEEB3C19BC}"/>
              </a:ext>
            </a:extLst>
          </p:cNvPr>
          <p:cNvSpPr txBox="1"/>
          <p:nvPr/>
        </p:nvSpPr>
        <p:spPr>
          <a:xfrm>
            <a:off x="763669" y="3081715"/>
            <a:ext cx="5389481" cy="936127"/>
          </a:xfrm>
          <a:prstGeom prst="rect">
            <a:avLst/>
          </a:prstGeom>
        </p:spPr>
        <p:txBody>
          <a:bodyPr wrap="square" lIns="121891" tIns="60945" rIns="121891" bIns="60945" rtlCol="0">
            <a:noAutofit/>
          </a:bodyPr>
          <a:lstStyle/>
          <a:p>
            <a:pPr rtl="0"/>
            <a:endParaRPr lang="en-US" sz="2099" dirty="0">
              <a:solidFill>
                <a:schemeClr val="tx2"/>
              </a:solidFill>
              <a:cs typeface="Calibri"/>
            </a:endParaRPr>
          </a:p>
        </p:txBody>
      </p:sp>
      <p:sp>
        <p:nvSpPr>
          <p:cNvPr id="16" name="Text Placeholder 3">
            <a:extLst>
              <a:ext uri="{FF2B5EF4-FFF2-40B4-BE49-F238E27FC236}">
                <a16:creationId xmlns:a16="http://schemas.microsoft.com/office/drawing/2014/main" xmlns="" id="{96724EE3-EBA1-4257-BE9D-EFD759E26DD4}"/>
              </a:ext>
            </a:extLst>
          </p:cNvPr>
          <p:cNvSpPr txBox="1">
            <a:spLocks/>
          </p:cNvSpPr>
          <p:nvPr/>
        </p:nvSpPr>
        <p:spPr>
          <a:xfrm>
            <a:off x="728950" y="4281286"/>
            <a:ext cx="3054544" cy="304645"/>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rgbClr val="FFC000"/>
                </a:solidFill>
                <a:latin typeface="+mj-lt"/>
                <a:cs typeface="Titillium WebSemiBold"/>
              </a:rPr>
              <a:t>Perspectives d’avenir</a:t>
            </a:r>
          </a:p>
        </p:txBody>
      </p:sp>
      <p:sp>
        <p:nvSpPr>
          <p:cNvPr id="18" name="Rectangle 17">
            <a:extLst>
              <a:ext uri="{FF2B5EF4-FFF2-40B4-BE49-F238E27FC236}">
                <a16:creationId xmlns:a16="http://schemas.microsoft.com/office/drawing/2014/main" xmlns="" id="{99A739F4-4CAF-4451-8791-1CBFBFC3EF4C}"/>
              </a:ext>
            </a:extLst>
          </p:cNvPr>
          <p:cNvSpPr/>
          <p:nvPr/>
        </p:nvSpPr>
        <p:spPr>
          <a:xfrm>
            <a:off x="-19051" y="6334756"/>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2" name="Group 1">
            <a:extLst>
              <a:ext uri="{FF2B5EF4-FFF2-40B4-BE49-F238E27FC236}">
                <a16:creationId xmlns:a16="http://schemas.microsoft.com/office/drawing/2014/main" xmlns="" id="{293038F6-0BCC-4973-A532-F591862AFB4E}"/>
              </a:ext>
            </a:extLst>
          </p:cNvPr>
          <p:cNvGrpSpPr/>
          <p:nvPr/>
        </p:nvGrpSpPr>
        <p:grpSpPr>
          <a:xfrm>
            <a:off x="678661" y="6236286"/>
            <a:ext cx="3008606" cy="691356"/>
            <a:chOff x="678661" y="6236286"/>
            <a:chExt cx="3008606" cy="691356"/>
          </a:xfrm>
        </p:grpSpPr>
        <p:grpSp>
          <p:nvGrpSpPr>
            <p:cNvPr id="20" name="Group 19">
              <a:extLst>
                <a:ext uri="{FF2B5EF4-FFF2-40B4-BE49-F238E27FC236}">
                  <a16:creationId xmlns:a16="http://schemas.microsoft.com/office/drawing/2014/main" xmlns="" id="{FF894C9D-0AE5-4DA6-B7AB-7198FF68AA8B}"/>
                </a:ext>
              </a:extLst>
            </p:cNvPr>
            <p:cNvGrpSpPr/>
            <p:nvPr/>
          </p:nvGrpSpPr>
          <p:grpSpPr>
            <a:xfrm>
              <a:off x="678661" y="6236286"/>
              <a:ext cx="3008606" cy="691356"/>
              <a:chOff x="9119893" y="5924873"/>
              <a:chExt cx="4351365" cy="940499"/>
            </a:xfrm>
          </p:grpSpPr>
          <p:pic>
            <p:nvPicPr>
              <p:cNvPr id="23" name="Picture 22">
                <a:extLst>
                  <a:ext uri="{FF2B5EF4-FFF2-40B4-BE49-F238E27FC236}">
                    <a16:creationId xmlns:a16="http://schemas.microsoft.com/office/drawing/2014/main" xmlns="" id="{92470996-1C58-4C54-8B2D-98B8CDB30DE8}"/>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1808194" y="6118074"/>
                <a:ext cx="1663064" cy="501688"/>
              </a:xfrm>
              <a:prstGeom prst="rect">
                <a:avLst/>
              </a:prstGeom>
            </p:spPr>
          </p:pic>
          <p:pic>
            <p:nvPicPr>
              <p:cNvPr id="24" name="Picture 23">
                <a:extLst>
                  <a:ext uri="{FF2B5EF4-FFF2-40B4-BE49-F238E27FC236}">
                    <a16:creationId xmlns:a16="http://schemas.microsoft.com/office/drawing/2014/main" xmlns="" id="{51600A3C-970E-450D-BD62-7F9EF1C9911D}"/>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119893" y="5924873"/>
                <a:ext cx="2491712" cy="940499"/>
              </a:xfrm>
              <a:prstGeom prst="rect">
                <a:avLst/>
              </a:prstGeom>
            </p:spPr>
          </p:pic>
        </p:grpSp>
        <p:cxnSp>
          <p:nvCxnSpPr>
            <p:cNvPr id="22" name="Straight Connector 21">
              <a:extLst>
                <a:ext uri="{FF2B5EF4-FFF2-40B4-BE49-F238E27FC236}">
                  <a16:creationId xmlns:a16="http://schemas.microsoft.com/office/drawing/2014/main" xmlns="" id="{4481C44A-793C-4AA4-A9BD-063C5C9A93FD}"/>
                </a:ext>
              </a:extLst>
            </p:cNvPr>
            <p:cNvCxnSpPr/>
            <p:nvPr/>
          </p:nvCxnSpPr>
          <p:spPr>
            <a:xfrm>
              <a:off x="2401472" y="6378307"/>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760215972"/>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3074" y="34035"/>
            <a:ext cx="10412618" cy="1143000"/>
          </a:xfrm>
        </p:spPr>
        <p:txBody>
          <a:bodyPr rtlCol="0"/>
          <a:lstStyle/>
          <a:p>
            <a:pPr rtl="0"/>
            <a:r>
              <a:rPr lang="fr"/>
              <a:t>Synthèse</a:t>
            </a:r>
            <a:endParaRPr lang="en-JM" dirty="0"/>
          </a:p>
        </p:txBody>
      </p:sp>
      <p:sp>
        <p:nvSpPr>
          <p:cNvPr id="22" name="Slide Number Placeholder 2"/>
          <p:cNvSpPr>
            <a:spLocks noGrp="1"/>
          </p:cNvSpPr>
          <p:nvPr>
            <p:ph type="sldNum" sz="quarter" idx="15"/>
          </p:nvPr>
        </p:nvSpPr>
        <p:spPr>
          <a:solidFill>
            <a:srgbClr val="00B0F0"/>
          </a:solidFill>
        </p:spPr>
        <p:txBody>
          <a:bodyPr rtlCol="0"/>
          <a:lstStyle/>
          <a:p>
            <a:pPr rtl="0"/>
            <a:fld id="{2760AF0F-E753-4DD9-B8E5-577C039A067C}" type="slidenum">
              <a:rPr lang="en-JM" smtClean="0"/>
              <a:pPr/>
              <a:t>28</a:t>
            </a:fld>
            <a:endParaRPr lang="en-JM" dirty="0"/>
          </a:p>
        </p:txBody>
      </p:sp>
      <p:sp>
        <p:nvSpPr>
          <p:cNvPr id="5" name="Text Placeholder 1"/>
          <p:cNvSpPr txBox="1">
            <a:spLocks/>
          </p:cNvSpPr>
          <p:nvPr/>
        </p:nvSpPr>
        <p:spPr>
          <a:xfrm>
            <a:off x="1516987" y="3011345"/>
            <a:ext cx="6382053" cy="491175"/>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pPr>
            <a:r>
              <a:rPr lang="fr" sz="2099">
                <a:solidFill>
                  <a:schemeClr val="tx2"/>
                </a:solidFill>
                <a:cs typeface="Calibri"/>
              </a:rPr>
              <a:t>La signification de l’alerte de statut jaune dans ViVa.</a:t>
            </a:r>
          </a:p>
        </p:txBody>
      </p:sp>
      <p:sp>
        <p:nvSpPr>
          <p:cNvPr id="6" name="Text Placeholder 3"/>
          <p:cNvSpPr txBox="1">
            <a:spLocks/>
          </p:cNvSpPr>
          <p:nvPr/>
        </p:nvSpPr>
        <p:spPr>
          <a:xfrm>
            <a:off x="896821" y="2190786"/>
            <a:ext cx="5747211" cy="459567"/>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dirty="0">
                <a:solidFill>
                  <a:srgbClr val="00B0F0"/>
                </a:solidFill>
                <a:latin typeface="+mj-lt"/>
                <a:cs typeface="Titillium WebRegular"/>
              </a:rPr>
              <a:t>Lors de cette séance, nous avons étudié les points suivants : </a:t>
            </a:r>
          </a:p>
        </p:txBody>
      </p:sp>
      <p:sp>
        <p:nvSpPr>
          <p:cNvPr id="13" name="Rectangle 12">
            <a:extLst>
              <a:ext uri="{FF2B5EF4-FFF2-40B4-BE49-F238E27FC236}">
                <a16:creationId xmlns:a16="http://schemas.microsoft.com/office/drawing/2014/main" xmlns="" id="{BD5FF01A-BA4C-4F41-A380-7A52A9508AF8}"/>
              </a:ext>
            </a:extLst>
          </p:cNvPr>
          <p:cNvSpPr/>
          <p:nvPr/>
        </p:nvSpPr>
        <p:spPr>
          <a:xfrm>
            <a:off x="922800" y="3026093"/>
            <a:ext cx="594187" cy="40927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r>
              <a:rPr lang="fr" sz="2099">
                <a:solidFill>
                  <a:schemeClr val="bg1"/>
                </a:solidFill>
                <a:latin typeface="+mj-lt"/>
                <a:cs typeface="Titillium WebRegular"/>
              </a:rPr>
              <a:t>1</a:t>
            </a:r>
          </a:p>
        </p:txBody>
      </p:sp>
      <p:sp>
        <p:nvSpPr>
          <p:cNvPr id="16" name="Text Placeholder 1">
            <a:extLst>
              <a:ext uri="{FF2B5EF4-FFF2-40B4-BE49-F238E27FC236}">
                <a16:creationId xmlns:a16="http://schemas.microsoft.com/office/drawing/2014/main" xmlns="" id="{A45C6519-427D-4D99-AE0A-81886907F561}"/>
              </a:ext>
            </a:extLst>
          </p:cNvPr>
          <p:cNvSpPr txBox="1">
            <a:spLocks/>
          </p:cNvSpPr>
          <p:nvPr/>
        </p:nvSpPr>
        <p:spPr>
          <a:xfrm>
            <a:off x="922800" y="926050"/>
            <a:ext cx="10107150" cy="1070144"/>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pPr>
            <a:r>
              <a:rPr lang="fr" sz="2099" dirty="0">
                <a:solidFill>
                  <a:schemeClr val="accent6"/>
                </a:solidFill>
                <a:cs typeface="Calibri"/>
              </a:rPr>
              <a:t>Dans le présent scénario, nous avons pris des mesures correctives pour résorber le stock excédentaire dans l’entrepôt national de vaccins. Nous sommes parvenus à différer une commande confirmée et à cerner des problèmes locaux affectant notre PEV.  </a:t>
            </a:r>
          </a:p>
        </p:txBody>
      </p:sp>
      <p:sp>
        <p:nvSpPr>
          <p:cNvPr id="18" name="Text Placeholder 1">
            <a:extLst>
              <a:ext uri="{FF2B5EF4-FFF2-40B4-BE49-F238E27FC236}">
                <a16:creationId xmlns:a16="http://schemas.microsoft.com/office/drawing/2014/main" xmlns="" id="{8DE98671-784B-4380-954F-28DA9DEF60EF}"/>
              </a:ext>
            </a:extLst>
          </p:cNvPr>
          <p:cNvSpPr txBox="1">
            <a:spLocks/>
          </p:cNvSpPr>
          <p:nvPr/>
        </p:nvSpPr>
        <p:spPr>
          <a:xfrm>
            <a:off x="1516987" y="3638562"/>
            <a:ext cx="6382053" cy="420952"/>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pPr>
            <a:r>
              <a:rPr lang="fr" sz="2099">
                <a:solidFill>
                  <a:schemeClr val="tx2"/>
                </a:solidFill>
                <a:cs typeface="Calibri"/>
              </a:rPr>
              <a:t>Les caractéristiques d’un excédent de stock dans ViVa. </a:t>
            </a:r>
          </a:p>
        </p:txBody>
      </p:sp>
      <p:sp>
        <p:nvSpPr>
          <p:cNvPr id="20" name="Rectangle 19">
            <a:extLst>
              <a:ext uri="{FF2B5EF4-FFF2-40B4-BE49-F238E27FC236}">
                <a16:creationId xmlns:a16="http://schemas.microsoft.com/office/drawing/2014/main" xmlns="" id="{DA21093F-A6BC-447C-A061-0FB61920DA29}"/>
              </a:ext>
            </a:extLst>
          </p:cNvPr>
          <p:cNvSpPr/>
          <p:nvPr/>
        </p:nvSpPr>
        <p:spPr>
          <a:xfrm>
            <a:off x="922800" y="3650237"/>
            <a:ext cx="594187" cy="40927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r>
              <a:rPr lang="fr" sz="2099">
                <a:solidFill>
                  <a:schemeClr val="bg1"/>
                </a:solidFill>
                <a:latin typeface="+mj-lt"/>
                <a:cs typeface="Titillium WebRegular"/>
              </a:rPr>
              <a:t>2</a:t>
            </a:r>
          </a:p>
        </p:txBody>
      </p:sp>
      <p:sp>
        <p:nvSpPr>
          <p:cNvPr id="23" name="Rectangle 22">
            <a:extLst>
              <a:ext uri="{FF2B5EF4-FFF2-40B4-BE49-F238E27FC236}">
                <a16:creationId xmlns:a16="http://schemas.microsoft.com/office/drawing/2014/main" xmlns="" id="{202C89E5-0FDE-4489-9263-AFF74438F600}"/>
              </a:ext>
            </a:extLst>
          </p:cNvPr>
          <p:cNvSpPr/>
          <p:nvPr/>
        </p:nvSpPr>
        <p:spPr>
          <a:xfrm>
            <a:off x="922800" y="4276864"/>
            <a:ext cx="594187" cy="40927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r>
              <a:rPr lang="fr" sz="2099">
                <a:solidFill>
                  <a:schemeClr val="bg1"/>
                </a:solidFill>
                <a:latin typeface="+mj-lt"/>
                <a:cs typeface="Titillium WebRegular"/>
              </a:rPr>
              <a:t>3</a:t>
            </a:r>
          </a:p>
        </p:txBody>
      </p:sp>
      <p:pic>
        <p:nvPicPr>
          <p:cNvPr id="7" name="Picture 6">
            <a:extLst>
              <a:ext uri="{FF2B5EF4-FFF2-40B4-BE49-F238E27FC236}">
                <a16:creationId xmlns:a16="http://schemas.microsoft.com/office/drawing/2014/main" xmlns="" id="{4C4CD253-7182-4CCD-B943-59F21BABCEF6}"/>
              </a:ext>
            </a:extLst>
          </p:cNvPr>
          <p:cNvPicPr>
            <a:picLocks noChangeAspect="1"/>
          </p:cNvPicPr>
          <p:nvPr/>
        </p:nvPicPr>
        <p:blipFill rotWithShape="1">
          <a:blip r:embed="rId4">
            <a:extLst>
              <a:ext uri="{28A0092B-C50C-407E-A947-70E740481C1C}">
                <a14:useLocalDpi xmlns:a14="http://schemas.microsoft.com/office/drawing/2010/main" val="0"/>
              </a:ext>
            </a:extLst>
          </a:blip>
          <a:srcRect b="37741"/>
          <a:stretch/>
        </p:blipFill>
        <p:spPr>
          <a:xfrm>
            <a:off x="7740721" y="1834512"/>
            <a:ext cx="1896006" cy="4553065"/>
          </a:xfrm>
          <a:prstGeom prst="rect">
            <a:avLst/>
          </a:prstGeom>
        </p:spPr>
      </p:pic>
      <p:sp>
        <p:nvSpPr>
          <p:cNvPr id="24" name="Text Placeholder 1">
            <a:extLst>
              <a:ext uri="{FF2B5EF4-FFF2-40B4-BE49-F238E27FC236}">
                <a16:creationId xmlns:a16="http://schemas.microsoft.com/office/drawing/2014/main" xmlns="" id="{8F25275E-D20B-4202-8B53-E9A279E9478A}"/>
              </a:ext>
            </a:extLst>
          </p:cNvPr>
          <p:cNvSpPr txBox="1">
            <a:spLocks/>
          </p:cNvSpPr>
          <p:nvPr/>
        </p:nvSpPr>
        <p:spPr>
          <a:xfrm>
            <a:off x="1516987" y="4274381"/>
            <a:ext cx="6915150" cy="420952"/>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pPr>
            <a:r>
              <a:rPr lang="fr" sz="2099" dirty="0">
                <a:solidFill>
                  <a:schemeClr val="tx2"/>
                </a:solidFill>
                <a:cs typeface="Calibri"/>
              </a:rPr>
              <a:t>Les mesures à envisager en cas d’excédent de stock. </a:t>
            </a:r>
          </a:p>
        </p:txBody>
      </p:sp>
      <p:pic>
        <p:nvPicPr>
          <p:cNvPr id="4" name="Picture 3">
            <a:extLst>
              <a:ext uri="{FF2B5EF4-FFF2-40B4-BE49-F238E27FC236}">
                <a16:creationId xmlns:a16="http://schemas.microsoft.com/office/drawing/2014/main" xmlns="" id="{A8505BAD-AA35-443C-A0E0-F8D03EC2408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8902384" y="1857375"/>
            <a:ext cx="2397125" cy="5000625"/>
          </a:xfrm>
          <a:prstGeom prst="rect">
            <a:avLst/>
          </a:prstGeom>
        </p:spPr>
      </p:pic>
      <p:pic>
        <p:nvPicPr>
          <p:cNvPr id="8" name="Picture 7">
            <a:extLst>
              <a:ext uri="{FF2B5EF4-FFF2-40B4-BE49-F238E27FC236}">
                <a16:creationId xmlns:a16="http://schemas.microsoft.com/office/drawing/2014/main" xmlns="" id="{6E8D5A9F-BE1E-4750-BBF9-32AE8E85750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2"/>
          <a:stretch/>
        </p:blipFill>
        <p:spPr>
          <a:xfrm>
            <a:off x="9723889" y="1435037"/>
            <a:ext cx="2357088" cy="5398711"/>
          </a:xfrm>
          <a:prstGeom prst="rect">
            <a:avLst/>
          </a:prstGeom>
        </p:spPr>
      </p:pic>
      <p:grpSp>
        <p:nvGrpSpPr>
          <p:cNvPr id="15" name="Group 14">
            <a:extLst>
              <a:ext uri="{FF2B5EF4-FFF2-40B4-BE49-F238E27FC236}">
                <a16:creationId xmlns:a16="http://schemas.microsoft.com/office/drawing/2014/main" xmlns="" id="{EF38D25D-54A7-4CE6-B0A8-71B31E865DFD}"/>
              </a:ext>
            </a:extLst>
          </p:cNvPr>
          <p:cNvGrpSpPr/>
          <p:nvPr/>
        </p:nvGrpSpPr>
        <p:grpSpPr>
          <a:xfrm>
            <a:off x="-19051" y="6245556"/>
            <a:ext cx="12211051" cy="691356"/>
            <a:chOff x="-19052" y="5841234"/>
            <a:chExt cx="12211051" cy="691356"/>
          </a:xfrm>
        </p:grpSpPr>
        <p:sp>
          <p:nvSpPr>
            <p:cNvPr id="17" name="Rectangle 16">
              <a:extLst>
                <a:ext uri="{FF2B5EF4-FFF2-40B4-BE49-F238E27FC236}">
                  <a16:creationId xmlns:a16="http://schemas.microsoft.com/office/drawing/2014/main" xmlns="" id="{C37E5278-AA04-4EED-A994-A444604ED361}"/>
                </a:ext>
              </a:extLst>
            </p:cNvPr>
            <p:cNvSpPr/>
            <p:nvPr/>
          </p:nvSpPr>
          <p:spPr>
            <a:xfrm>
              <a:off x="-19052" y="5930434"/>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19" name="Group 18">
              <a:extLst>
                <a:ext uri="{FF2B5EF4-FFF2-40B4-BE49-F238E27FC236}">
                  <a16:creationId xmlns:a16="http://schemas.microsoft.com/office/drawing/2014/main" xmlns="" id="{1533005C-C378-4172-A05E-20A80F0B9DF5}"/>
                </a:ext>
              </a:extLst>
            </p:cNvPr>
            <p:cNvGrpSpPr/>
            <p:nvPr/>
          </p:nvGrpSpPr>
          <p:grpSpPr>
            <a:xfrm>
              <a:off x="896820" y="5841234"/>
              <a:ext cx="3008606" cy="691356"/>
              <a:chOff x="9119893" y="5924873"/>
              <a:chExt cx="4351365" cy="940499"/>
            </a:xfrm>
          </p:grpSpPr>
          <p:pic>
            <p:nvPicPr>
              <p:cNvPr id="25" name="Picture 24">
                <a:extLst>
                  <a:ext uri="{FF2B5EF4-FFF2-40B4-BE49-F238E27FC236}">
                    <a16:creationId xmlns:a16="http://schemas.microsoft.com/office/drawing/2014/main" xmlns="" id="{98D973FB-3E9F-4319-BDBD-F7EA0829D228}"/>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808194" y="6118074"/>
                <a:ext cx="1663064" cy="501688"/>
              </a:xfrm>
              <a:prstGeom prst="rect">
                <a:avLst/>
              </a:prstGeom>
            </p:spPr>
          </p:pic>
          <p:pic>
            <p:nvPicPr>
              <p:cNvPr id="26" name="Picture 25">
                <a:extLst>
                  <a:ext uri="{FF2B5EF4-FFF2-40B4-BE49-F238E27FC236}">
                    <a16:creationId xmlns:a16="http://schemas.microsoft.com/office/drawing/2014/main" xmlns="" id="{2D39D259-7D9E-4E06-B7AE-3E2A5AFFB331}"/>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19893" y="5924873"/>
                <a:ext cx="2491712" cy="940499"/>
              </a:xfrm>
              <a:prstGeom prst="rect">
                <a:avLst/>
              </a:prstGeom>
            </p:spPr>
          </p:pic>
        </p:grpSp>
        <p:cxnSp>
          <p:nvCxnSpPr>
            <p:cNvPr id="21" name="Straight Connector 20">
              <a:extLst>
                <a:ext uri="{FF2B5EF4-FFF2-40B4-BE49-F238E27FC236}">
                  <a16:creationId xmlns:a16="http://schemas.microsoft.com/office/drawing/2014/main" xmlns="" id="{B02253EC-FC2A-4ADA-8EF9-C3CF4060E44D}"/>
                </a:ext>
              </a:extLst>
            </p:cNvPr>
            <p:cNvCxnSpPr/>
            <p:nvPr/>
          </p:nvCxnSpPr>
          <p:spPr>
            <a:xfrm>
              <a:off x="2619631" y="5983255"/>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43429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2699" y="2694279"/>
            <a:ext cx="12204699" cy="338524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3" name="Title 2"/>
          <p:cNvSpPr>
            <a:spLocks noGrp="1"/>
          </p:cNvSpPr>
          <p:nvPr>
            <p:ph type="title"/>
          </p:nvPr>
        </p:nvSpPr>
        <p:spPr>
          <a:xfrm>
            <a:off x="792116" y="504340"/>
            <a:ext cx="10412618" cy="1143000"/>
          </a:xfrm>
        </p:spPr>
        <p:txBody>
          <a:bodyPr rtlCol="0"/>
          <a:lstStyle/>
          <a:p>
            <a:pPr rtl="0"/>
            <a:r>
              <a:rPr lang="fr" dirty="0"/>
              <a:t>ViVa Country</a:t>
            </a:r>
            <a:endParaRPr lang="en-JM" dirty="0"/>
          </a:p>
        </p:txBody>
      </p:sp>
      <p:sp>
        <p:nvSpPr>
          <p:cNvPr id="4" name="Text Placeholder 3"/>
          <p:cNvSpPr>
            <a:spLocks noGrp="1"/>
          </p:cNvSpPr>
          <p:nvPr>
            <p:ph type="body" sz="quarter" idx="11"/>
          </p:nvPr>
        </p:nvSpPr>
        <p:spPr/>
        <p:txBody>
          <a:bodyPr rtlCol="0"/>
          <a:lstStyle/>
          <a:p>
            <a:pPr marL="0" indent="0" rtl="0">
              <a:buNone/>
            </a:pPr>
            <a:r>
              <a:rPr lang="fr">
                <a:solidFill>
                  <a:srgbClr val="0070C0"/>
                </a:solidFill>
              </a:rPr>
              <a:t>Gros plan sur</a:t>
            </a:r>
            <a:endParaRPr lang="en-JM" dirty="0">
              <a:solidFill>
                <a:srgbClr val="0070C0"/>
              </a:solidFill>
            </a:endParaRPr>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3</a:t>
            </a:fld>
            <a:endParaRPr lang="en-JM" dirty="0"/>
          </a:p>
        </p:txBody>
      </p:sp>
      <p:sp>
        <p:nvSpPr>
          <p:cNvPr id="9" name="Text Placeholder 1"/>
          <p:cNvSpPr txBox="1">
            <a:spLocks/>
          </p:cNvSpPr>
          <p:nvPr/>
        </p:nvSpPr>
        <p:spPr>
          <a:xfrm>
            <a:off x="790837" y="1243275"/>
            <a:ext cx="10591460" cy="1395173"/>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dirty="0">
                <a:solidFill>
                  <a:srgbClr val="002060"/>
                </a:solidFill>
                <a:ea typeface="Calibri"/>
              </a:rPr>
              <a:t>Il y a de cela dix mois, le Ministère de la santé a commencé à utiliser la plateforme ViVa (Visibilité des Vaccins) développée par l’UNICEF et l’OMS dans le cadre du Programme élargi de vaccination.  La présentation du scénario ci-après vous permettra de prendre connaissance des mesures prises par les membres de l’équipe et de découvrir ainsi les fondamentaux.</a:t>
            </a:r>
            <a:endParaRPr lang="en-JM" sz="2099" dirty="0">
              <a:solidFill>
                <a:srgbClr val="002060"/>
              </a:solidFill>
              <a:ea typeface="Calibri"/>
            </a:endParaRPr>
          </a:p>
        </p:txBody>
      </p:sp>
      <p:sp>
        <p:nvSpPr>
          <p:cNvPr id="13" name="TextBox 12"/>
          <p:cNvSpPr txBox="1"/>
          <p:nvPr/>
        </p:nvSpPr>
        <p:spPr>
          <a:xfrm>
            <a:off x="-12699" y="2694279"/>
            <a:ext cx="12204699" cy="459406"/>
          </a:xfrm>
          <a:prstGeom prst="rect">
            <a:avLst/>
          </a:prstGeom>
          <a:solidFill>
            <a:srgbClr val="00B0F0"/>
          </a:solidFill>
        </p:spPr>
        <p:txBody>
          <a:bodyPr wrap="square" lIns="121891" tIns="60945" rIns="121891" bIns="60945" rtlCol="0">
            <a:noAutofit/>
          </a:bodyPr>
          <a:lstStyle/>
          <a:p>
            <a:pPr rtl="0"/>
            <a:r>
              <a:rPr lang="en" sz="2400" b="1" dirty="0" smtClean="0">
                <a:solidFill>
                  <a:srgbClr val="FFC000"/>
                </a:solidFill>
                <a:latin typeface="+mj-lt"/>
                <a:cs typeface="Titillium WebRegular"/>
              </a:rPr>
              <a:t>SCÉNARIO 3</a:t>
            </a:r>
            <a:endParaRPr lang="en" sz="2400" b="1" dirty="0">
              <a:solidFill>
                <a:srgbClr val="FFC000"/>
              </a:solidFill>
              <a:latin typeface="+mj-lt"/>
              <a:cs typeface="Titillium WebRegular"/>
            </a:endParaRPr>
          </a:p>
        </p:txBody>
      </p:sp>
      <p:sp>
        <p:nvSpPr>
          <p:cNvPr id="16" name="Text Placeholder 1">
            <a:extLst>
              <a:ext uri="{FF2B5EF4-FFF2-40B4-BE49-F238E27FC236}">
                <a16:creationId xmlns:a16="http://schemas.microsoft.com/office/drawing/2014/main" xmlns="" id="{D2DAADD4-1235-42C0-8ECA-C015A9429B4E}"/>
              </a:ext>
            </a:extLst>
          </p:cNvPr>
          <p:cNvSpPr txBox="1">
            <a:spLocks/>
          </p:cNvSpPr>
          <p:nvPr/>
        </p:nvSpPr>
        <p:spPr>
          <a:xfrm>
            <a:off x="2535985" y="3349061"/>
            <a:ext cx="7795370" cy="2055288"/>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rtl="0">
              <a:lnSpc>
                <a:spcPct val="200000"/>
              </a:lnSpc>
              <a:spcBef>
                <a:spcPts val="0"/>
              </a:spcBef>
              <a:buFont typeface="Wingdings" panose="05000000000000000000" pitchFamily="2" charset="2"/>
              <a:buChar char="ü"/>
              <a:defRPr/>
            </a:pPr>
            <a:r>
              <a:rPr lang="fr" sz="2099" dirty="0">
                <a:solidFill>
                  <a:schemeClr val="bg1"/>
                </a:solidFill>
                <a:ea typeface="Calibri"/>
                <a:cs typeface="Calibri"/>
              </a:rPr>
              <a:t>Comment les excédents de stock sont-ils représentés dans ViVa ?</a:t>
            </a:r>
          </a:p>
          <a:p>
            <a:pPr rtl="0">
              <a:lnSpc>
                <a:spcPct val="200000"/>
              </a:lnSpc>
              <a:spcBef>
                <a:spcPts val="0"/>
              </a:spcBef>
              <a:buFont typeface="Wingdings" panose="05000000000000000000" pitchFamily="2" charset="2"/>
              <a:buChar char="ü"/>
              <a:defRPr/>
            </a:pPr>
            <a:r>
              <a:rPr lang="fr" sz="2099" dirty="0">
                <a:solidFill>
                  <a:schemeClr val="bg1"/>
                </a:solidFill>
                <a:ea typeface="Calibri"/>
                <a:cs typeface="Calibri"/>
              </a:rPr>
              <a:t>Comment doivent-ils être interprétés ?</a:t>
            </a:r>
          </a:p>
          <a:p>
            <a:pPr rtl="0">
              <a:lnSpc>
                <a:spcPct val="200000"/>
              </a:lnSpc>
              <a:spcBef>
                <a:spcPts val="0"/>
              </a:spcBef>
              <a:buFont typeface="Wingdings" panose="05000000000000000000" pitchFamily="2" charset="2"/>
              <a:buChar char="ü"/>
              <a:defRPr/>
            </a:pPr>
            <a:r>
              <a:rPr lang="fr" sz="2099" dirty="0">
                <a:solidFill>
                  <a:schemeClr val="bg1"/>
                </a:solidFill>
                <a:ea typeface="Calibri"/>
                <a:cs typeface="Calibri"/>
              </a:rPr>
              <a:t>Quelles mesures correctives doivent être prises ? </a:t>
            </a:r>
          </a:p>
        </p:txBody>
      </p:sp>
      <p:sp>
        <p:nvSpPr>
          <p:cNvPr id="17" name="Text Placeholder 1">
            <a:extLst>
              <a:ext uri="{FF2B5EF4-FFF2-40B4-BE49-F238E27FC236}">
                <a16:creationId xmlns:a16="http://schemas.microsoft.com/office/drawing/2014/main" xmlns="" id="{3118BC59-0209-4351-9362-A79532229108}"/>
              </a:ext>
            </a:extLst>
          </p:cNvPr>
          <p:cNvSpPr txBox="1">
            <a:spLocks/>
          </p:cNvSpPr>
          <p:nvPr/>
        </p:nvSpPr>
        <p:spPr>
          <a:xfrm>
            <a:off x="2535985" y="2694279"/>
            <a:ext cx="8053756" cy="505753"/>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b="1">
                <a:solidFill>
                  <a:schemeClr val="bg1"/>
                </a:solidFill>
                <a:ea typeface="Calibri"/>
                <a:cs typeface="Calibri"/>
              </a:rPr>
              <a:t>La présentation qui suit répondra aux questions ci-dessous</a:t>
            </a:r>
          </a:p>
          <a:p>
            <a:pPr marL="0" indent="0" rtl="0">
              <a:spcBef>
                <a:spcPts val="0"/>
              </a:spcBef>
              <a:buNone/>
              <a:defRPr/>
            </a:pPr>
            <a:endParaRPr lang="en-US" sz="2099" b="1" dirty="0">
              <a:solidFill>
                <a:schemeClr val="tx2"/>
              </a:solidFill>
              <a:ea typeface="Calibri"/>
              <a:cs typeface="Calibri"/>
            </a:endParaRPr>
          </a:p>
        </p:txBody>
      </p:sp>
      <p:pic>
        <p:nvPicPr>
          <p:cNvPr id="21" name="Picture 20">
            <a:extLst>
              <a:ext uri="{FF2B5EF4-FFF2-40B4-BE49-F238E27FC236}">
                <a16:creationId xmlns:a16="http://schemas.microsoft.com/office/drawing/2014/main" xmlns="" id="{899372F3-227E-44F2-9206-F7AFBF3C9EFB}"/>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1" r="-288" b="47575"/>
          <a:stretch/>
        </p:blipFill>
        <p:spPr>
          <a:xfrm flipH="1">
            <a:off x="207069" y="3140309"/>
            <a:ext cx="4084339" cy="3803574"/>
          </a:xfrm>
          <a:prstGeom prst="rect">
            <a:avLst/>
          </a:prstGeom>
        </p:spPr>
      </p:pic>
      <p:grpSp>
        <p:nvGrpSpPr>
          <p:cNvPr id="26" name="Group 25">
            <a:extLst>
              <a:ext uri="{FF2B5EF4-FFF2-40B4-BE49-F238E27FC236}">
                <a16:creationId xmlns:a16="http://schemas.microsoft.com/office/drawing/2014/main" xmlns="" id="{C80F80F2-6227-4BF5-B55C-7D05599A618E}"/>
              </a:ext>
            </a:extLst>
          </p:cNvPr>
          <p:cNvGrpSpPr/>
          <p:nvPr/>
        </p:nvGrpSpPr>
        <p:grpSpPr>
          <a:xfrm>
            <a:off x="-12699" y="6348119"/>
            <a:ext cx="12211051" cy="691356"/>
            <a:chOff x="-19051" y="6233751"/>
            <a:chExt cx="12211051" cy="691356"/>
          </a:xfrm>
        </p:grpSpPr>
        <p:sp>
          <p:nvSpPr>
            <p:cNvPr id="27" name="Rectangle 26">
              <a:extLst>
                <a:ext uri="{FF2B5EF4-FFF2-40B4-BE49-F238E27FC236}">
                  <a16:creationId xmlns:a16="http://schemas.microsoft.com/office/drawing/2014/main" xmlns="" id="{2E2497C4-95F4-4EEA-AED4-491A21F147B6}"/>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28" name="Picture 27">
              <a:extLst>
                <a:ext uri="{FF2B5EF4-FFF2-40B4-BE49-F238E27FC236}">
                  <a16:creationId xmlns:a16="http://schemas.microsoft.com/office/drawing/2014/main" xmlns="" id="{E2A4667B-76AF-48A4-AFED-F15453AE52E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29" name="Picture 28">
              <a:extLst>
                <a:ext uri="{FF2B5EF4-FFF2-40B4-BE49-F238E27FC236}">
                  <a16:creationId xmlns:a16="http://schemas.microsoft.com/office/drawing/2014/main" xmlns="" id="{EA171D52-86AF-41EB-9CB0-D19C56D7A20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30" name="Straight Connector 29">
              <a:extLst>
                <a:ext uri="{FF2B5EF4-FFF2-40B4-BE49-F238E27FC236}">
                  <a16:creationId xmlns:a16="http://schemas.microsoft.com/office/drawing/2014/main" xmlns="" id="{405C1C0B-616C-4CAA-BED5-E1AC3ECB5495}"/>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xmlns="" id="{D3F6DCAA-B61C-4204-BC90-D5C925E80EEA}"/>
              </a:ext>
            </a:extLst>
          </p:cNvPr>
          <p:cNvGrpSpPr/>
          <p:nvPr/>
        </p:nvGrpSpPr>
        <p:grpSpPr>
          <a:xfrm>
            <a:off x="10140166" y="5247563"/>
            <a:ext cx="2126575" cy="1663922"/>
            <a:chOff x="10136519" y="5138946"/>
            <a:chExt cx="2126575" cy="1663922"/>
          </a:xfrm>
        </p:grpSpPr>
        <p:pic>
          <p:nvPicPr>
            <p:cNvPr id="32" name="Picture 31">
              <a:extLst>
                <a:ext uri="{FF2B5EF4-FFF2-40B4-BE49-F238E27FC236}">
                  <a16:creationId xmlns:a16="http://schemas.microsoft.com/office/drawing/2014/main" xmlns="" id="{7C2CCAE0-7F2D-4165-BE5B-F0B21EFCB87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40166" y="5147373"/>
              <a:ext cx="2122928" cy="1655495"/>
            </a:xfrm>
            <a:prstGeom prst="rect">
              <a:avLst/>
            </a:prstGeom>
          </p:spPr>
        </p:pic>
        <p:pic>
          <p:nvPicPr>
            <p:cNvPr id="33" name="Picture 32">
              <a:extLst>
                <a:ext uri="{FF2B5EF4-FFF2-40B4-BE49-F238E27FC236}">
                  <a16:creationId xmlns:a16="http://schemas.microsoft.com/office/drawing/2014/main" xmlns="" id="{28D0F369-16A8-4F94-9E39-D0201B9104A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36519" y="5138946"/>
              <a:ext cx="2126575" cy="1354860"/>
            </a:xfrm>
            <a:prstGeom prst="rect">
              <a:avLst/>
            </a:prstGeom>
          </p:spPr>
        </p:pic>
      </p:grpSp>
    </p:spTree>
    <p:custDataLst>
      <p:tags r:id="rId1"/>
    </p:custDataLst>
    <p:extLst>
      <p:ext uri="{BB962C8B-B14F-4D97-AF65-F5344CB8AC3E}">
        <p14:creationId xmlns:p14="http://schemas.microsoft.com/office/powerpoint/2010/main" val="1087913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C6D046C4-E48E-469A-9CDE-C34A58EE7D52}"/>
              </a:ext>
            </a:extLst>
          </p:cNvPr>
          <p:cNvPicPr>
            <a:picLocks noGrp="1" noChangeAspect="1"/>
          </p:cNvPicPr>
          <p:nvPr>
            <p:ph type="pic" sz="quarter" idx="10"/>
          </p:nvPr>
        </p:nvPicPr>
        <p:blipFill rotWithShape="1">
          <a:blip r:embed="rId4">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a:ext>
            </a:extLst>
          </a:blip>
          <a:srcRect/>
          <a:stretch/>
        </p:blipFill>
        <p:spPr>
          <a:xfrm>
            <a:off x="2" y="0"/>
            <a:ext cx="12191998" cy="6858000"/>
          </a:xfrm>
        </p:spPr>
      </p:pic>
      <p:sp>
        <p:nvSpPr>
          <p:cNvPr id="5" name="Rectangle 4"/>
          <p:cNvSpPr/>
          <p:nvPr/>
        </p:nvSpPr>
        <p:spPr>
          <a:xfrm>
            <a:off x="6337300" y="-22303"/>
            <a:ext cx="5896511" cy="6818723"/>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6" name="Text Placeholder 1"/>
          <p:cNvSpPr txBox="1">
            <a:spLocks/>
          </p:cNvSpPr>
          <p:nvPr/>
        </p:nvSpPr>
        <p:spPr>
          <a:xfrm>
            <a:off x="7052957" y="2806657"/>
            <a:ext cx="4948440" cy="3071131"/>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Aujourd’hui, le directeur du PEV reçoit une alerte électronique émanant de ViVa : l'entrepôt national de vaccins présente un excédent de stock de pentavalents. </a:t>
            </a:r>
          </a:p>
          <a:p>
            <a:pPr marL="0" indent="0" rtl="0">
              <a:spcBef>
                <a:spcPts val="0"/>
              </a:spcBef>
              <a:buNone/>
              <a:defRPr/>
            </a:pPr>
            <a:endParaRPr lang="en-US" sz="2099" dirty="0">
              <a:solidFill>
                <a:schemeClr val="bg1">
                  <a:lumMod val="85000"/>
                </a:schemeClr>
              </a:solidFill>
              <a:ea typeface="Calibri"/>
              <a:cs typeface="Calibri"/>
            </a:endParaRPr>
          </a:p>
        </p:txBody>
      </p:sp>
      <p:sp>
        <p:nvSpPr>
          <p:cNvPr id="4" name="Title 3"/>
          <p:cNvSpPr>
            <a:spLocks noGrp="1"/>
          </p:cNvSpPr>
          <p:nvPr>
            <p:ph type="title"/>
          </p:nvPr>
        </p:nvSpPr>
        <p:spPr>
          <a:xfrm>
            <a:off x="7052957" y="1865722"/>
            <a:ext cx="4948440" cy="1143000"/>
          </a:xfrm>
        </p:spPr>
        <p:txBody>
          <a:bodyPr rtlCol="0">
            <a:normAutofit/>
          </a:bodyPr>
          <a:lstStyle/>
          <a:p>
            <a:pPr rtl="0"/>
            <a:r>
              <a:rPr lang="fr">
                <a:solidFill>
                  <a:srgbClr val="FFC000"/>
                </a:solidFill>
              </a:rPr>
              <a:t>Ministère de la santé</a:t>
            </a:r>
          </a:p>
        </p:txBody>
      </p:sp>
      <p:grpSp>
        <p:nvGrpSpPr>
          <p:cNvPr id="18" name="Group 17">
            <a:extLst>
              <a:ext uri="{FF2B5EF4-FFF2-40B4-BE49-F238E27FC236}">
                <a16:creationId xmlns:a16="http://schemas.microsoft.com/office/drawing/2014/main" xmlns="" id="{2BC3CEC8-D8AD-4145-83DE-FDA190FEB228}"/>
              </a:ext>
            </a:extLst>
          </p:cNvPr>
          <p:cNvGrpSpPr/>
          <p:nvPr/>
        </p:nvGrpSpPr>
        <p:grpSpPr>
          <a:xfrm>
            <a:off x="-19051" y="6218702"/>
            <a:ext cx="12211051" cy="691356"/>
            <a:chOff x="-19051" y="6233751"/>
            <a:chExt cx="12211051" cy="691356"/>
          </a:xfrm>
        </p:grpSpPr>
        <p:sp>
          <p:nvSpPr>
            <p:cNvPr id="19" name="Rectangle 18">
              <a:extLst>
                <a:ext uri="{FF2B5EF4-FFF2-40B4-BE49-F238E27FC236}">
                  <a16:creationId xmlns:a16="http://schemas.microsoft.com/office/drawing/2014/main" xmlns="" id="{24F6E889-24B3-45BA-8383-2855B6F89FA1}"/>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20" name="Picture 19">
              <a:extLst>
                <a:ext uri="{FF2B5EF4-FFF2-40B4-BE49-F238E27FC236}">
                  <a16:creationId xmlns:a16="http://schemas.microsoft.com/office/drawing/2014/main" xmlns="" id="{F7A570E7-00DA-4991-9CC8-1F9E2F24E60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21" name="Picture 20">
              <a:extLst>
                <a:ext uri="{FF2B5EF4-FFF2-40B4-BE49-F238E27FC236}">
                  <a16:creationId xmlns:a16="http://schemas.microsoft.com/office/drawing/2014/main" xmlns="" id="{ADF663C0-1D0C-42EA-A46A-0A1AF9C1AC61}"/>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22" name="Straight Connector 21">
              <a:extLst>
                <a:ext uri="{FF2B5EF4-FFF2-40B4-BE49-F238E27FC236}">
                  <a16:creationId xmlns:a16="http://schemas.microsoft.com/office/drawing/2014/main" xmlns="" id="{711FBC07-41D8-4F0E-B708-55C9E428C664}"/>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4173529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C6D046C4-E48E-469A-9CDE-C34A58EE7D52}"/>
              </a:ext>
            </a:extLst>
          </p:cNvPr>
          <p:cNvPicPr>
            <a:picLocks noGrp="1" noChangeAspect="1"/>
          </p:cNvPicPr>
          <p:nvPr>
            <p:ph type="pic" sz="quarter" idx="10"/>
          </p:nvPr>
        </p:nvPicPr>
        <p:blipFill rotWithShape="1">
          <a:blip r:embed="rId4">
            <a:extLst>
              <a:ext uri="{BEBA8EAE-BF5A-486C-A8C5-ECC9F3942E4B}">
                <a14:imgProps xmlns:a14="http://schemas.microsoft.com/office/drawing/2010/main">
                  <a14:imgLayer r:embed="rId5">
                    <a14:imgEffect>
                      <a14:artisticPastelsSmooth/>
                    </a14:imgEffect>
                    <a14:imgEffect>
                      <a14:saturation sat="0"/>
                    </a14:imgEffect>
                    <a14:imgEffect>
                      <a14:brightnessContrast bright="22000"/>
                    </a14:imgEffect>
                  </a14:imgLayer>
                </a14:imgProps>
              </a:ext>
              <a:ext uri="{28A0092B-C50C-407E-A947-70E740481C1C}">
                <a14:useLocalDpi xmlns:a14="http://schemas.microsoft.com/office/drawing/2010/main"/>
              </a:ext>
            </a:extLst>
          </a:blip>
          <a:srcRect/>
          <a:stretch/>
        </p:blipFill>
        <p:spPr>
          <a:xfrm>
            <a:off x="2" y="0"/>
            <a:ext cx="12191998" cy="6858000"/>
          </a:xfrm>
        </p:spPr>
      </p:pic>
      <p:sp>
        <p:nvSpPr>
          <p:cNvPr id="5" name="Rectangle 4"/>
          <p:cNvSpPr/>
          <p:nvPr/>
        </p:nvSpPr>
        <p:spPr>
          <a:xfrm>
            <a:off x="6337300" y="-39277"/>
            <a:ext cx="5896511" cy="68580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6" name="Text Placeholder 1"/>
          <p:cNvSpPr txBox="1">
            <a:spLocks/>
          </p:cNvSpPr>
          <p:nvPr/>
        </p:nvSpPr>
        <p:spPr>
          <a:xfrm>
            <a:off x="7052957" y="1780268"/>
            <a:ext cx="4948440" cy="3071131"/>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Le message se présente comme suit :</a:t>
            </a:r>
          </a:p>
          <a:p>
            <a:pPr marL="0" indent="0" rtl="0">
              <a:spcBef>
                <a:spcPts val="0"/>
              </a:spcBef>
              <a:buNone/>
              <a:defRPr/>
            </a:pPr>
            <a:endParaRPr lang="en-US" sz="2099" dirty="0">
              <a:solidFill>
                <a:schemeClr val="bg1">
                  <a:lumMod val="85000"/>
                </a:schemeClr>
              </a:solidFill>
              <a:ea typeface="Calibri"/>
              <a:cs typeface="Calibri"/>
            </a:endParaRPr>
          </a:p>
        </p:txBody>
      </p:sp>
      <p:sp>
        <p:nvSpPr>
          <p:cNvPr id="4" name="Title 3"/>
          <p:cNvSpPr>
            <a:spLocks noGrp="1"/>
          </p:cNvSpPr>
          <p:nvPr>
            <p:ph type="title"/>
          </p:nvPr>
        </p:nvSpPr>
        <p:spPr>
          <a:xfrm>
            <a:off x="7052957" y="722723"/>
            <a:ext cx="4948440" cy="1143000"/>
          </a:xfrm>
        </p:spPr>
        <p:txBody>
          <a:bodyPr rtlCol="0">
            <a:normAutofit/>
          </a:bodyPr>
          <a:lstStyle/>
          <a:p>
            <a:pPr rtl="0"/>
            <a:r>
              <a:rPr lang="fr">
                <a:solidFill>
                  <a:srgbClr val="FFC000"/>
                </a:solidFill>
              </a:rPr>
              <a:t>Ministère de la santé</a:t>
            </a:r>
          </a:p>
        </p:txBody>
      </p:sp>
      <p:sp>
        <p:nvSpPr>
          <p:cNvPr id="14" name="Text Placeholder 7">
            <a:extLst>
              <a:ext uri="{FF2B5EF4-FFF2-40B4-BE49-F238E27FC236}">
                <a16:creationId xmlns:a16="http://schemas.microsoft.com/office/drawing/2014/main" xmlns="" id="{CBA5C44A-DBAC-467E-8413-736DF72AD8AF}"/>
              </a:ext>
            </a:extLst>
          </p:cNvPr>
          <p:cNvSpPr txBox="1">
            <a:spLocks/>
          </p:cNvSpPr>
          <p:nvPr/>
        </p:nvSpPr>
        <p:spPr>
          <a:xfrm>
            <a:off x="7157768" y="2450051"/>
            <a:ext cx="4119832" cy="1826673"/>
          </a:xfrm>
          <a:prstGeom prst="rect">
            <a:avLst/>
          </a:prstGeom>
          <a:solidFill>
            <a:schemeClr val="bg2">
              <a:alpha val="67000"/>
            </a:schemeClr>
          </a:solidFill>
          <a:ln>
            <a:solidFill>
              <a:srgbClr val="FFFF00"/>
            </a:solidFill>
          </a:ln>
          <a:effectLst>
            <a:glow rad="101600">
              <a:srgbClr val="FFFF00">
                <a:alpha val="60000"/>
              </a:srgbClr>
            </a:glow>
          </a:effectLst>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pPr rtl="0">
              <a:buClr>
                <a:srgbClr val="373545"/>
              </a:buClr>
            </a:pPr>
            <a:r>
              <a:rPr lang="fr">
                <a:solidFill>
                  <a:schemeClr val="tx1"/>
                </a:solidFill>
                <a:latin typeface="Arial" panose="020B0604020202020204" pitchFamily="34" charset="0"/>
                <a:cs typeface="Arial" panose="020B0604020202020204" pitchFamily="34" charset="0"/>
              </a:rPr>
              <a:t>DTP-HepB-Hib :</a:t>
            </a:r>
          </a:p>
          <a:p>
            <a:pPr rtl="0">
              <a:buClr>
                <a:srgbClr val="373545"/>
              </a:buClr>
            </a:pPr>
            <a:r>
              <a:rPr lang="fr">
                <a:solidFill>
                  <a:schemeClr val="tx1"/>
                </a:solidFill>
                <a:latin typeface="Arial" panose="020B0604020202020204" pitchFamily="34" charset="0"/>
                <a:cs typeface="Arial" panose="020B0604020202020204" pitchFamily="34" charset="0"/>
              </a:rPr>
              <a:t>En excédent de stock ! </a:t>
            </a:r>
          </a:p>
          <a:p>
            <a:pPr rtl="0">
              <a:buClr>
                <a:srgbClr val="373545"/>
              </a:buClr>
            </a:pPr>
            <a:r>
              <a:rPr lang="fr">
                <a:solidFill>
                  <a:schemeClr val="tx1"/>
                </a:solidFill>
                <a:latin typeface="Arial" panose="020B0604020202020204" pitchFamily="34" charset="0"/>
                <a:cs typeface="Arial" panose="020B0604020202020204" pitchFamily="34" charset="0"/>
              </a:rPr>
              <a:t>Vous avez confirmé vos commandes. Pensez à reporter votre prochaine livraison.</a:t>
            </a:r>
          </a:p>
        </p:txBody>
      </p:sp>
      <p:pic>
        <p:nvPicPr>
          <p:cNvPr id="3" name="Picture 2">
            <a:extLst>
              <a:ext uri="{FF2B5EF4-FFF2-40B4-BE49-F238E27FC236}">
                <a16:creationId xmlns:a16="http://schemas.microsoft.com/office/drawing/2014/main" xmlns="" id="{36490275-FCA5-40BE-A458-2DE3F1BC8672}"/>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 y="-39278"/>
            <a:ext cx="6337300" cy="6897277"/>
          </a:xfrm>
          <a:prstGeom prst="rect">
            <a:avLst/>
          </a:prstGeom>
        </p:spPr>
      </p:pic>
      <p:grpSp>
        <p:nvGrpSpPr>
          <p:cNvPr id="17" name="Group 16">
            <a:extLst>
              <a:ext uri="{FF2B5EF4-FFF2-40B4-BE49-F238E27FC236}">
                <a16:creationId xmlns:a16="http://schemas.microsoft.com/office/drawing/2014/main" xmlns="" id="{D0A87E07-2517-4D85-898C-82FD93CD7DEF}"/>
              </a:ext>
            </a:extLst>
          </p:cNvPr>
          <p:cNvGrpSpPr/>
          <p:nvPr/>
        </p:nvGrpSpPr>
        <p:grpSpPr>
          <a:xfrm>
            <a:off x="22760" y="6186281"/>
            <a:ext cx="12211051" cy="691356"/>
            <a:chOff x="-19051" y="6233751"/>
            <a:chExt cx="12211051" cy="691356"/>
          </a:xfrm>
        </p:grpSpPr>
        <p:sp>
          <p:nvSpPr>
            <p:cNvPr id="18" name="Rectangle 17">
              <a:extLst>
                <a:ext uri="{FF2B5EF4-FFF2-40B4-BE49-F238E27FC236}">
                  <a16:creationId xmlns:a16="http://schemas.microsoft.com/office/drawing/2014/main" xmlns="" id="{82D06932-0401-4C01-82E1-DD397192E584}"/>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19" name="Picture 18">
              <a:extLst>
                <a:ext uri="{FF2B5EF4-FFF2-40B4-BE49-F238E27FC236}">
                  <a16:creationId xmlns:a16="http://schemas.microsoft.com/office/drawing/2014/main" xmlns="" id="{A50EAA39-0EF2-4866-AA00-D0465FE4459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20" name="Picture 19">
              <a:extLst>
                <a:ext uri="{FF2B5EF4-FFF2-40B4-BE49-F238E27FC236}">
                  <a16:creationId xmlns:a16="http://schemas.microsoft.com/office/drawing/2014/main" xmlns="" id="{43B413D7-6EE2-4F7D-B347-EB238EED4012}"/>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21" name="Straight Connector 20">
              <a:extLst>
                <a:ext uri="{FF2B5EF4-FFF2-40B4-BE49-F238E27FC236}">
                  <a16:creationId xmlns:a16="http://schemas.microsoft.com/office/drawing/2014/main" xmlns="" id="{8E26DF2B-9F4B-493D-A610-90AFA0954158}"/>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8175731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C6D046C4-E48E-469A-9CDE-C34A58EE7D52}"/>
              </a:ext>
            </a:extLst>
          </p:cNvPr>
          <p:cNvPicPr>
            <a:picLocks noGrp="1" noChangeAspect="1"/>
          </p:cNvPicPr>
          <p:nvPr>
            <p:ph type="pic" sz="quarter" idx="10"/>
          </p:nvPr>
        </p:nvPicPr>
        <p:blipFill>
          <a:blip r:embed="rId4">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a:ext>
            </a:extLst>
          </a:blip>
          <a:stretch>
            <a:fillRect/>
          </a:stretch>
        </p:blipFill>
        <p:spPr>
          <a:xfrm>
            <a:off x="0" y="0"/>
            <a:ext cx="12306300" cy="6858000"/>
          </a:xfrm>
        </p:spPr>
      </p:pic>
      <p:sp>
        <p:nvSpPr>
          <p:cNvPr id="5" name="Rectangle 4"/>
          <p:cNvSpPr/>
          <p:nvPr/>
        </p:nvSpPr>
        <p:spPr>
          <a:xfrm>
            <a:off x="0" y="0"/>
            <a:ext cx="6239411" cy="68580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6" name="Text Placeholder 1"/>
          <p:cNvSpPr txBox="1">
            <a:spLocks/>
          </p:cNvSpPr>
          <p:nvPr/>
        </p:nvSpPr>
        <p:spPr>
          <a:xfrm>
            <a:off x="435864" y="2735038"/>
            <a:ext cx="5422900" cy="1195461"/>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L’agente responsable de la chaîne du froid voit le changement du niveau de stock de pentavalents dans ViVa (vue d’ensemble à l’échelle nationale).</a:t>
            </a: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p:txBody>
      </p:sp>
      <p:sp>
        <p:nvSpPr>
          <p:cNvPr id="4" name="Title 3"/>
          <p:cNvSpPr>
            <a:spLocks noGrp="1"/>
          </p:cNvSpPr>
          <p:nvPr>
            <p:ph type="title"/>
          </p:nvPr>
        </p:nvSpPr>
        <p:spPr>
          <a:xfrm>
            <a:off x="435864" y="1592038"/>
            <a:ext cx="4948440" cy="1143000"/>
          </a:xfrm>
        </p:spPr>
        <p:txBody>
          <a:bodyPr rtlCol="0">
            <a:normAutofit fontScale="90000"/>
          </a:bodyPr>
          <a:lstStyle/>
          <a:p>
            <a:pPr rtl="0"/>
            <a:r>
              <a:rPr lang="fr">
                <a:solidFill>
                  <a:srgbClr val="FFC000"/>
                </a:solidFill>
              </a:rPr>
              <a:t>Entrepôt national de vaccins</a:t>
            </a:r>
          </a:p>
        </p:txBody>
      </p:sp>
      <p:pic>
        <p:nvPicPr>
          <p:cNvPr id="3" name="Picture 2">
            <a:extLst>
              <a:ext uri="{FF2B5EF4-FFF2-40B4-BE49-F238E27FC236}">
                <a16:creationId xmlns:a16="http://schemas.microsoft.com/office/drawing/2014/main" xmlns="" id="{0D57DE2F-4305-42A8-9FDE-1C8CC19D07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596723" y="3429000"/>
            <a:ext cx="3871037" cy="31815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12">
            <a:extLst>
              <a:ext uri="{FF2B5EF4-FFF2-40B4-BE49-F238E27FC236}">
                <a16:creationId xmlns:a16="http://schemas.microsoft.com/office/drawing/2014/main" xmlns="" id="{09468852-0051-44E8-BD52-7E06A780F0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33342" y="3525715"/>
            <a:ext cx="3563183" cy="22947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a:extLst>
              <a:ext uri="{FF2B5EF4-FFF2-40B4-BE49-F238E27FC236}">
                <a16:creationId xmlns:a16="http://schemas.microsoft.com/office/drawing/2014/main" xmlns="" id="{FDF4D1B5-8406-405B-A465-EE01FA3FCC64}"/>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b="26268"/>
          <a:stretch/>
        </p:blipFill>
        <p:spPr>
          <a:xfrm flipH="1">
            <a:off x="9142736" y="3127514"/>
            <a:ext cx="2650048" cy="3702210"/>
          </a:xfrm>
          <a:prstGeom prst="rect">
            <a:avLst/>
          </a:prstGeom>
        </p:spPr>
      </p:pic>
      <p:sp>
        <p:nvSpPr>
          <p:cNvPr id="12" name="Text Placeholder 1">
            <a:extLst>
              <a:ext uri="{FF2B5EF4-FFF2-40B4-BE49-F238E27FC236}">
                <a16:creationId xmlns:a16="http://schemas.microsoft.com/office/drawing/2014/main" xmlns="" id="{33E2966A-1131-429B-AAD2-1CAD57C2EBC6}"/>
              </a:ext>
            </a:extLst>
          </p:cNvPr>
          <p:cNvSpPr txBox="1">
            <a:spLocks/>
          </p:cNvSpPr>
          <p:nvPr/>
        </p:nvSpPr>
        <p:spPr>
          <a:xfrm>
            <a:off x="435864" y="4132258"/>
            <a:ext cx="5422900" cy="1261991"/>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00">
                <a:solidFill>
                  <a:schemeClr val="bg1"/>
                </a:solidFill>
              </a:rPr>
              <a:t>Elle clique aussitôt sur le vaccin concerné pour obtenir plus d’informations.</a:t>
            </a:r>
          </a:p>
          <a:p>
            <a:pPr marL="0" indent="0" rtl="0">
              <a:spcBef>
                <a:spcPts val="0"/>
              </a:spcBef>
              <a:buNone/>
              <a:defRPr/>
            </a:pPr>
            <a:endParaRPr lang="en-US" sz="2000" dirty="0">
              <a:solidFill>
                <a:schemeClr val="bg1"/>
              </a:solidFill>
            </a:endParaRPr>
          </a:p>
          <a:p>
            <a:pPr marL="0" indent="0" rtl="0">
              <a:spcBef>
                <a:spcPts val="0"/>
              </a:spcBef>
              <a:buNone/>
              <a:defRPr/>
            </a:pPr>
            <a:endParaRPr lang="en-US" sz="2000" dirty="0">
              <a:solidFill>
                <a:schemeClr val="bg1"/>
              </a:solidFill>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p:txBody>
      </p:sp>
      <p:grpSp>
        <p:nvGrpSpPr>
          <p:cNvPr id="19" name="Group 18">
            <a:extLst>
              <a:ext uri="{FF2B5EF4-FFF2-40B4-BE49-F238E27FC236}">
                <a16:creationId xmlns:a16="http://schemas.microsoft.com/office/drawing/2014/main" xmlns="" id="{9F5EE2BD-55CF-4A0C-80D1-04C7C92BA83B}"/>
              </a:ext>
            </a:extLst>
          </p:cNvPr>
          <p:cNvGrpSpPr/>
          <p:nvPr/>
        </p:nvGrpSpPr>
        <p:grpSpPr>
          <a:xfrm>
            <a:off x="0" y="6206705"/>
            <a:ext cx="12306300" cy="691356"/>
            <a:chOff x="-19051" y="6233751"/>
            <a:chExt cx="12211051" cy="691356"/>
          </a:xfrm>
        </p:grpSpPr>
        <p:sp>
          <p:nvSpPr>
            <p:cNvPr id="20" name="Rectangle 19">
              <a:extLst>
                <a:ext uri="{FF2B5EF4-FFF2-40B4-BE49-F238E27FC236}">
                  <a16:creationId xmlns:a16="http://schemas.microsoft.com/office/drawing/2014/main" xmlns="" id="{964F827E-D24F-4842-AE33-86D593452B34}"/>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21" name="Picture 20">
              <a:extLst>
                <a:ext uri="{FF2B5EF4-FFF2-40B4-BE49-F238E27FC236}">
                  <a16:creationId xmlns:a16="http://schemas.microsoft.com/office/drawing/2014/main" xmlns="" id="{90D8F781-0A60-4BC5-BFB9-7AD518649FAE}"/>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22" name="Picture 21">
              <a:extLst>
                <a:ext uri="{FF2B5EF4-FFF2-40B4-BE49-F238E27FC236}">
                  <a16:creationId xmlns:a16="http://schemas.microsoft.com/office/drawing/2014/main" xmlns="" id="{B7A57B0E-D29D-4C53-8DF6-4B82FCE5CFCF}"/>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23" name="Straight Connector 22">
              <a:extLst>
                <a:ext uri="{FF2B5EF4-FFF2-40B4-BE49-F238E27FC236}">
                  <a16:creationId xmlns:a16="http://schemas.microsoft.com/office/drawing/2014/main" xmlns="" id="{0AE6CDD8-4FFF-4FA7-86F4-806F3B04384C}"/>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446042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2679"/>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9" name="Rectangle 8"/>
          <p:cNvSpPr/>
          <p:nvPr/>
        </p:nvSpPr>
        <p:spPr>
          <a:xfrm>
            <a:off x="2" y="2232162"/>
            <a:ext cx="534049" cy="28316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latin typeface="Titillium Web" panose="00000500000000000000" pitchFamily="2" charset="0"/>
              <a:cs typeface="Titillium WebRegular"/>
            </a:endParaRPr>
          </a:p>
        </p:txBody>
      </p:sp>
      <p:sp>
        <p:nvSpPr>
          <p:cNvPr id="10" name="Content Placeholder 3"/>
          <p:cNvSpPr txBox="1">
            <a:spLocks/>
          </p:cNvSpPr>
          <p:nvPr/>
        </p:nvSpPr>
        <p:spPr>
          <a:xfrm>
            <a:off x="1005840" y="2083749"/>
            <a:ext cx="3547110" cy="461723"/>
          </a:xfrm>
          <a:prstGeom prst="rect">
            <a:avLst/>
          </a:prstGeom>
        </p:spPr>
        <p:txBody>
          <a:bodyPr vert="horz" lIns="121891" tIns="60945" rIns="121891" bIns="60945" rtlCol="0">
            <a:noAutofit/>
          </a:bodyPr>
          <a:lstStyle>
            <a:lvl1pPr marL="457326" indent="-457326" algn="l" defTabSz="609768" rtl="0" eaLnBrk="1" latinLnBrk="0" hangingPunct="1">
              <a:spcBef>
                <a:spcPct val="20000"/>
              </a:spcBef>
              <a:buFont typeface="Arial"/>
              <a:buChar char="•"/>
              <a:defRPr sz="2700" kern="1200">
                <a:solidFill>
                  <a:schemeClr val="accent2"/>
                </a:solidFill>
                <a:latin typeface="+mn-lt"/>
                <a:ea typeface="+mn-ea"/>
                <a:cs typeface="+mn-cs"/>
              </a:defRPr>
            </a:lvl1pPr>
            <a:lvl2pPr marL="990872" indent="-381105" algn="l" defTabSz="609768" rtl="0" eaLnBrk="1" latinLnBrk="0" hangingPunct="1">
              <a:spcBef>
                <a:spcPct val="20000"/>
              </a:spcBef>
              <a:buFont typeface="Arial"/>
              <a:buChar char="–"/>
              <a:defRPr sz="2400" kern="1200">
                <a:solidFill>
                  <a:schemeClr val="accent2"/>
                </a:solidFill>
                <a:latin typeface="+mn-lt"/>
                <a:ea typeface="+mn-ea"/>
                <a:cs typeface="+mn-cs"/>
              </a:defRPr>
            </a:lvl2pPr>
            <a:lvl3pPr marL="1524419" indent="-304884" algn="l" defTabSz="609768" rtl="0" eaLnBrk="1" latinLnBrk="0" hangingPunct="1">
              <a:spcBef>
                <a:spcPct val="20000"/>
              </a:spcBef>
              <a:buFont typeface="Arial"/>
              <a:buChar char="•"/>
              <a:defRPr sz="2100" kern="1200">
                <a:solidFill>
                  <a:schemeClr val="accent2"/>
                </a:solidFill>
                <a:latin typeface="+mn-lt"/>
                <a:ea typeface="+mn-ea"/>
                <a:cs typeface="+mn-cs"/>
              </a:defRPr>
            </a:lvl3pPr>
            <a:lvl4pPr marL="2134187" indent="-304884" algn="l" defTabSz="609768" rtl="0" eaLnBrk="1" latinLnBrk="0" hangingPunct="1">
              <a:spcBef>
                <a:spcPct val="20000"/>
              </a:spcBef>
              <a:buFont typeface="Arial"/>
              <a:buChar char="–"/>
              <a:defRPr sz="1900" kern="1200">
                <a:solidFill>
                  <a:schemeClr val="accent2"/>
                </a:solidFill>
                <a:latin typeface="+mn-lt"/>
                <a:ea typeface="+mn-ea"/>
                <a:cs typeface="+mn-cs"/>
              </a:defRPr>
            </a:lvl4pPr>
            <a:lvl5pPr marL="2743954" indent="-304884" algn="l" defTabSz="609768" rtl="0" eaLnBrk="1" latinLnBrk="0" hangingPunct="1">
              <a:spcBef>
                <a:spcPct val="20000"/>
              </a:spcBef>
              <a:buFont typeface="Arial"/>
              <a:buChar char="»"/>
              <a:defRPr sz="1900" kern="1200">
                <a:solidFill>
                  <a:schemeClr val="accent2"/>
                </a:solidFill>
                <a:latin typeface="+mn-lt"/>
                <a:ea typeface="+mn-ea"/>
                <a:cs typeface="+mn-c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rtl="0">
              <a:buNone/>
            </a:pPr>
            <a:r>
              <a:rPr lang="fr" sz="2099">
                <a:solidFill>
                  <a:srgbClr val="00B0F0"/>
                </a:solidFill>
                <a:latin typeface="+mj-lt"/>
                <a:cs typeface="Titillium WebSemiBold"/>
              </a:rPr>
              <a:t>Comprendre la plateforme</a:t>
            </a:r>
          </a:p>
        </p:txBody>
      </p:sp>
      <p:sp>
        <p:nvSpPr>
          <p:cNvPr id="4" name="Slide Number Placeholder 3"/>
          <p:cNvSpPr>
            <a:spLocks noGrp="1"/>
          </p:cNvSpPr>
          <p:nvPr>
            <p:ph type="sldNum" sz="quarter" idx="11"/>
          </p:nvPr>
        </p:nvSpPr>
        <p:spPr/>
        <p:txBody>
          <a:bodyPr rtlCol="0"/>
          <a:lstStyle/>
          <a:p>
            <a:pPr rtl="0"/>
            <a:fld id="{2760AF0F-E753-4DD9-B8E5-577C039A067C}" type="slidenum">
              <a:rPr lang="en-JM" smtClean="0"/>
              <a:t>7</a:t>
            </a:fld>
            <a:endParaRPr lang="en-JM" dirty="0"/>
          </a:p>
        </p:txBody>
      </p:sp>
      <p:sp>
        <p:nvSpPr>
          <p:cNvPr id="13" name="TextBox 12"/>
          <p:cNvSpPr txBox="1"/>
          <p:nvPr/>
        </p:nvSpPr>
        <p:spPr>
          <a:xfrm>
            <a:off x="1049619" y="3573168"/>
            <a:ext cx="7006660" cy="554076"/>
          </a:xfrm>
          <a:prstGeom prst="rect">
            <a:avLst/>
          </a:prstGeom>
        </p:spPr>
        <p:txBody>
          <a:bodyPr vert="horz" lIns="91440" tIns="45720" rIns="91440" bIns="45720" rtlCol="0" anchor="ctr">
            <a:noAutofit/>
          </a:bodyPr>
          <a:lstStyle>
            <a:lvl1pPr>
              <a:spcBef>
                <a:spcPct val="0"/>
              </a:spcBef>
              <a:buNone/>
              <a:defRPr lang="en-US" sz="3200" b="1" i="0" dirty="0">
                <a:solidFill>
                  <a:schemeClr val="accent3"/>
                </a:solidFill>
                <a:latin typeface="+mj-lt"/>
                <a:ea typeface="Titillium Web"/>
                <a:cs typeface="Titillium WebLight"/>
              </a:defRPr>
            </a:lvl1pPr>
          </a:lstStyle>
          <a:p>
            <a:pPr rtl="0"/>
            <a:r>
              <a:rPr lang="fr" sz="3700" dirty="0">
                <a:solidFill>
                  <a:schemeClr val="bg1"/>
                </a:solidFill>
              </a:rPr>
              <a:t>Que signifient-elles ?</a:t>
            </a:r>
          </a:p>
        </p:txBody>
      </p:sp>
      <p:sp>
        <p:nvSpPr>
          <p:cNvPr id="3" name="Title 2"/>
          <p:cNvSpPr>
            <a:spLocks noGrp="1"/>
          </p:cNvSpPr>
          <p:nvPr>
            <p:ph type="title"/>
          </p:nvPr>
        </p:nvSpPr>
        <p:spPr>
          <a:xfrm>
            <a:off x="1049620" y="2469741"/>
            <a:ext cx="10412618" cy="1143000"/>
          </a:xfrm>
        </p:spPr>
        <p:txBody>
          <a:bodyPr rtlCol="0">
            <a:normAutofit fontScale="90000"/>
          </a:bodyPr>
          <a:lstStyle/>
          <a:p>
            <a:pPr rtl="0"/>
            <a:r>
              <a:rPr lang="fr" dirty="0">
                <a:solidFill>
                  <a:srgbClr val="FFFF00"/>
                </a:solidFill>
              </a:rPr>
              <a:t>ALERTES JAUNES </a:t>
            </a:r>
            <a:r>
              <a:rPr lang="fr" dirty="0" smtClean="0">
                <a:solidFill>
                  <a:srgbClr val="FFFF00"/>
                </a:solidFill>
              </a:rPr>
              <a:t/>
            </a:r>
            <a:br>
              <a:rPr lang="fr" dirty="0" smtClean="0">
                <a:solidFill>
                  <a:srgbClr val="FFFF00"/>
                </a:solidFill>
              </a:rPr>
            </a:br>
            <a:r>
              <a:rPr lang="fr" dirty="0" smtClean="0">
                <a:solidFill>
                  <a:srgbClr val="FFFF00"/>
                </a:solidFill>
              </a:rPr>
              <a:t>dans </a:t>
            </a:r>
            <a:r>
              <a:rPr lang="fr" dirty="0">
                <a:solidFill>
                  <a:srgbClr val="FFFF00"/>
                </a:solidFill>
              </a:rPr>
              <a:t>ViVa</a:t>
            </a:r>
            <a:endParaRPr lang="en-US" dirty="0">
              <a:solidFill>
                <a:srgbClr val="FFFF00"/>
              </a:solidFill>
            </a:endParaRPr>
          </a:p>
        </p:txBody>
      </p:sp>
      <p:pic>
        <p:nvPicPr>
          <p:cNvPr id="6" name="Picture 5">
            <a:extLst>
              <a:ext uri="{FF2B5EF4-FFF2-40B4-BE49-F238E27FC236}">
                <a16:creationId xmlns:a16="http://schemas.microsoft.com/office/drawing/2014/main" xmlns="" id="{DCEE4800-1D30-431A-8766-31A5D9836DF5}"/>
              </a:ext>
            </a:extLst>
          </p:cNvPr>
          <p:cNvPicPr>
            <a:picLocks noChangeAspect="1"/>
          </p:cNvPicPr>
          <p:nvPr/>
        </p:nvPicPr>
        <p:blipFill rotWithShape="1">
          <a:blip r:embed="rId4">
            <a:extLst>
              <a:ext uri="{28A0092B-C50C-407E-A947-70E740481C1C}">
                <a14:useLocalDpi xmlns:a14="http://schemas.microsoft.com/office/drawing/2010/main" val="0"/>
              </a:ext>
            </a:extLst>
          </a:blip>
          <a:srcRect b="39303"/>
          <a:stretch/>
        </p:blipFill>
        <p:spPr>
          <a:xfrm>
            <a:off x="5723534" y="1045791"/>
            <a:ext cx="4039470" cy="5274868"/>
          </a:xfrm>
          <a:prstGeom prst="rect">
            <a:avLst/>
          </a:prstGeom>
        </p:spPr>
      </p:pic>
      <p:grpSp>
        <p:nvGrpSpPr>
          <p:cNvPr id="11" name="Group 10">
            <a:extLst>
              <a:ext uri="{FF2B5EF4-FFF2-40B4-BE49-F238E27FC236}">
                <a16:creationId xmlns:a16="http://schemas.microsoft.com/office/drawing/2014/main" xmlns="" id="{2DAE186D-A3F8-4797-9B46-4E1A5CCDE53A}"/>
              </a:ext>
            </a:extLst>
          </p:cNvPr>
          <p:cNvGrpSpPr/>
          <p:nvPr/>
        </p:nvGrpSpPr>
        <p:grpSpPr>
          <a:xfrm>
            <a:off x="3" y="6231459"/>
            <a:ext cx="12192000" cy="691356"/>
            <a:chOff x="-19052" y="5841234"/>
            <a:chExt cx="12211051" cy="691356"/>
          </a:xfrm>
        </p:grpSpPr>
        <p:sp>
          <p:nvSpPr>
            <p:cNvPr id="12" name="Rectangle 11">
              <a:extLst>
                <a:ext uri="{FF2B5EF4-FFF2-40B4-BE49-F238E27FC236}">
                  <a16:creationId xmlns:a16="http://schemas.microsoft.com/office/drawing/2014/main" xmlns="" id="{57C76BCB-8DA9-4DF5-8089-7DE797515DF9}"/>
                </a:ext>
              </a:extLst>
            </p:cNvPr>
            <p:cNvSpPr/>
            <p:nvPr/>
          </p:nvSpPr>
          <p:spPr>
            <a:xfrm>
              <a:off x="-19052" y="5930434"/>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14" name="Group 13">
              <a:extLst>
                <a:ext uri="{FF2B5EF4-FFF2-40B4-BE49-F238E27FC236}">
                  <a16:creationId xmlns:a16="http://schemas.microsoft.com/office/drawing/2014/main" xmlns="" id="{31E11774-746D-4438-9996-19D4D5567ACD}"/>
                </a:ext>
              </a:extLst>
            </p:cNvPr>
            <p:cNvGrpSpPr/>
            <p:nvPr/>
          </p:nvGrpSpPr>
          <p:grpSpPr>
            <a:xfrm>
              <a:off x="896820" y="5841234"/>
              <a:ext cx="3008606" cy="691356"/>
              <a:chOff x="9119893" y="5924873"/>
              <a:chExt cx="4351365" cy="940499"/>
            </a:xfrm>
          </p:grpSpPr>
          <p:pic>
            <p:nvPicPr>
              <p:cNvPr id="16" name="Picture 15">
                <a:extLst>
                  <a:ext uri="{FF2B5EF4-FFF2-40B4-BE49-F238E27FC236}">
                    <a16:creationId xmlns:a16="http://schemas.microsoft.com/office/drawing/2014/main" xmlns="" id="{41FE9EB5-9DF1-4C89-9B8C-784CA07A83C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808194" y="6118074"/>
                <a:ext cx="1663064" cy="501688"/>
              </a:xfrm>
              <a:prstGeom prst="rect">
                <a:avLst/>
              </a:prstGeom>
            </p:spPr>
          </p:pic>
          <p:pic>
            <p:nvPicPr>
              <p:cNvPr id="17" name="Picture 16">
                <a:extLst>
                  <a:ext uri="{FF2B5EF4-FFF2-40B4-BE49-F238E27FC236}">
                    <a16:creationId xmlns:a16="http://schemas.microsoft.com/office/drawing/2014/main" xmlns="" id="{9FAF6FAD-844F-44BE-85A4-721BC1B7309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19893" y="5924873"/>
                <a:ext cx="2491712" cy="940499"/>
              </a:xfrm>
              <a:prstGeom prst="rect">
                <a:avLst/>
              </a:prstGeom>
            </p:spPr>
          </p:pic>
        </p:grpSp>
        <p:cxnSp>
          <p:nvCxnSpPr>
            <p:cNvPr id="15" name="Straight Connector 14">
              <a:extLst>
                <a:ext uri="{FF2B5EF4-FFF2-40B4-BE49-F238E27FC236}">
                  <a16:creationId xmlns:a16="http://schemas.microsoft.com/office/drawing/2014/main" xmlns="" id="{A970A35A-7A14-4251-82DE-ED5C438A21DE}"/>
                </a:ext>
              </a:extLst>
            </p:cNvPr>
            <p:cNvCxnSpPr/>
            <p:nvPr/>
          </p:nvCxnSpPr>
          <p:spPr>
            <a:xfrm>
              <a:off x="2619631" y="5983255"/>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5586690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8</a:t>
            </a:fld>
            <a:endParaRPr lang="en-JM" dirty="0"/>
          </a:p>
        </p:txBody>
      </p:sp>
      <p:sp>
        <p:nvSpPr>
          <p:cNvPr id="9" name="Text Placeholder 1"/>
          <p:cNvSpPr txBox="1">
            <a:spLocks/>
          </p:cNvSpPr>
          <p:nvPr/>
        </p:nvSpPr>
        <p:spPr>
          <a:xfrm>
            <a:off x="8343900" y="1790700"/>
            <a:ext cx="3600450" cy="4467225"/>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bg1"/>
                </a:solidFill>
                <a:ea typeface="Calibri"/>
              </a:rPr>
              <a:t>Sur la plateforme ViVa, une alerte jaune indique un excédent de stock ou un risque fort probable d’excédent de stock.</a:t>
            </a:r>
          </a:p>
          <a:p>
            <a:pPr marL="0" indent="0" rtl="0">
              <a:spcBef>
                <a:spcPts val="0"/>
              </a:spcBef>
              <a:buNone/>
              <a:defRPr/>
            </a:pPr>
            <a:endParaRPr lang="en-US" sz="1600" dirty="0">
              <a:solidFill>
                <a:schemeClr val="bg1"/>
              </a:solidFill>
              <a:ea typeface="Calibri"/>
            </a:endParaRPr>
          </a:p>
          <a:p>
            <a:pPr marL="0" indent="0" rtl="0">
              <a:spcBef>
                <a:spcPts val="0"/>
              </a:spcBef>
              <a:buNone/>
              <a:defRPr/>
            </a:pPr>
            <a:r>
              <a:rPr lang="fr" sz="1600" dirty="0">
                <a:solidFill>
                  <a:schemeClr val="bg1"/>
                </a:solidFill>
                <a:ea typeface="Calibri"/>
              </a:rPr>
              <a:t>Examinons ce cas lorsqu’il se produit à l’échelle nationale.</a:t>
            </a:r>
            <a:endParaRPr lang="en-JM" sz="1600" dirty="0">
              <a:solidFill>
                <a:schemeClr val="bg1"/>
              </a:solidFill>
              <a:ea typeface="Calibri"/>
            </a:endParaRPr>
          </a:p>
        </p:txBody>
      </p:sp>
      <p:sp>
        <p:nvSpPr>
          <p:cNvPr id="5" name="Rectangle 4">
            <a:extLst>
              <a:ext uri="{FF2B5EF4-FFF2-40B4-BE49-F238E27FC236}">
                <a16:creationId xmlns:a16="http://schemas.microsoft.com/office/drawing/2014/main" xmlns="" id="{A5716581-F436-463B-9A7E-AEEE5C1DC4E6}"/>
              </a:ext>
            </a:extLst>
          </p:cNvPr>
          <p:cNvSpPr/>
          <p:nvPr/>
        </p:nvSpPr>
        <p:spPr>
          <a:xfrm>
            <a:off x="1784350" y="745208"/>
            <a:ext cx="1035050" cy="508000"/>
          </a:xfrm>
          <a:prstGeom prst="rect">
            <a:avLst/>
          </a:prstGeom>
          <a:noFill/>
          <a:ln>
            <a:solidFill>
              <a:srgbClr val="FFFF00"/>
            </a:solidFill>
          </a:ln>
          <a:effectLst>
            <a:glow rad="1397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6" name="Rectangle 5">
            <a:extLst>
              <a:ext uri="{FF2B5EF4-FFF2-40B4-BE49-F238E27FC236}">
                <a16:creationId xmlns:a16="http://schemas.microsoft.com/office/drawing/2014/main" xmlns="" id="{065DDC63-159A-45D1-B0EE-1E50E97DA8F0}"/>
              </a:ext>
            </a:extLst>
          </p:cNvPr>
          <p:cNvSpPr/>
          <p:nvPr/>
        </p:nvSpPr>
        <p:spPr>
          <a:xfrm>
            <a:off x="142875" y="1333498"/>
            <a:ext cx="6029325" cy="4572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pic>
        <p:nvPicPr>
          <p:cNvPr id="3" name="Picture 2">
            <a:extLst>
              <a:ext uri="{FF2B5EF4-FFF2-40B4-BE49-F238E27FC236}">
                <a16:creationId xmlns:a16="http://schemas.microsoft.com/office/drawing/2014/main" xmlns="" id="{78F5761D-00D1-494B-B884-20857DACA712}"/>
              </a:ext>
            </a:extLst>
          </p:cNvPr>
          <p:cNvPicPr>
            <a:picLocks noChangeAspect="1"/>
          </p:cNvPicPr>
          <p:nvPr/>
        </p:nvPicPr>
        <p:blipFill rotWithShape="1">
          <a:blip r:embed="rId5">
            <a:extLst>
              <a:ext uri="{28A0092B-C50C-407E-A947-70E740481C1C}">
                <a14:useLocalDpi xmlns:a14="http://schemas.microsoft.com/office/drawing/2010/main" val="0"/>
              </a:ext>
            </a:extLst>
          </a:blip>
          <a:srcRect l="1" r="-482" b="40153"/>
          <a:stretch/>
        </p:blipFill>
        <p:spPr>
          <a:xfrm>
            <a:off x="9244011" y="3220970"/>
            <a:ext cx="2700339" cy="3516161"/>
          </a:xfrm>
          <a:prstGeom prst="rect">
            <a:avLst/>
          </a:prstGeom>
        </p:spPr>
      </p:pic>
    </p:spTree>
    <p:custDataLst>
      <p:tags r:id="rId1"/>
    </p:custDataLst>
    <p:extLst>
      <p:ext uri="{BB962C8B-B14F-4D97-AF65-F5344CB8AC3E}">
        <p14:creationId xmlns:p14="http://schemas.microsoft.com/office/powerpoint/2010/main" val="40811159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9</a:t>
            </a:fld>
            <a:endParaRPr lang="en-JM" dirty="0"/>
          </a:p>
        </p:txBody>
      </p:sp>
      <p:pic>
        <p:nvPicPr>
          <p:cNvPr id="19" name="Picture 18">
            <a:extLst>
              <a:ext uri="{FF2B5EF4-FFF2-40B4-BE49-F238E27FC236}">
                <a16:creationId xmlns:a16="http://schemas.microsoft.com/office/drawing/2014/main" xmlns="" id="{BBDE7F61-B7DE-4EBC-B6C8-1207F096D6B6}"/>
              </a:ext>
            </a:extLst>
          </p:cNvPr>
          <p:cNvPicPr>
            <a:picLocks noChangeAspect="1"/>
          </p:cNvPicPr>
          <p:nvPr/>
        </p:nvPicPr>
        <p:blipFill rotWithShape="1">
          <a:blip r:embed="rId5">
            <a:extLst>
              <a:ext uri="{28A0092B-C50C-407E-A947-70E740481C1C}">
                <a14:useLocalDpi xmlns:a14="http://schemas.microsoft.com/office/drawing/2010/main" val="0"/>
              </a:ext>
            </a:extLst>
          </a:blip>
          <a:srcRect l="2662" t="-2408" r="-2662" b="44384"/>
          <a:stretch/>
        </p:blipFill>
        <p:spPr>
          <a:xfrm flipH="1">
            <a:off x="276921" y="2692578"/>
            <a:ext cx="2070991" cy="3565347"/>
          </a:xfrm>
          <a:prstGeom prst="rect">
            <a:avLst/>
          </a:prstGeom>
        </p:spPr>
      </p:pic>
      <p:sp>
        <p:nvSpPr>
          <p:cNvPr id="5" name="Rectangle 4">
            <a:extLst>
              <a:ext uri="{FF2B5EF4-FFF2-40B4-BE49-F238E27FC236}">
                <a16:creationId xmlns:a16="http://schemas.microsoft.com/office/drawing/2014/main" xmlns="" id="{A5716581-F436-463B-9A7E-AEEE5C1DC4E6}"/>
              </a:ext>
            </a:extLst>
          </p:cNvPr>
          <p:cNvSpPr/>
          <p:nvPr/>
        </p:nvSpPr>
        <p:spPr>
          <a:xfrm>
            <a:off x="1781175" y="733425"/>
            <a:ext cx="1133475" cy="561975"/>
          </a:xfrm>
          <a:prstGeom prst="rect">
            <a:avLst/>
          </a:prstGeom>
          <a:noFill/>
          <a:ln>
            <a:solidFill>
              <a:srgbClr val="FFFF00"/>
            </a:solidFill>
          </a:ln>
          <a:effectLst>
            <a:glow rad="1397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8" name="Rectangle 7">
            <a:extLst>
              <a:ext uri="{FF2B5EF4-FFF2-40B4-BE49-F238E27FC236}">
                <a16:creationId xmlns:a16="http://schemas.microsoft.com/office/drawing/2014/main" xmlns="" id="{A2E04352-5B9A-40A8-9A2C-2B682E1CA7F7}"/>
              </a:ext>
            </a:extLst>
          </p:cNvPr>
          <p:cNvSpPr/>
          <p:nvPr/>
        </p:nvSpPr>
        <p:spPr>
          <a:xfrm>
            <a:off x="142875" y="1333498"/>
            <a:ext cx="6029325" cy="4572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6" name="Text Placeholder 1">
            <a:extLst>
              <a:ext uri="{FF2B5EF4-FFF2-40B4-BE49-F238E27FC236}">
                <a16:creationId xmlns:a16="http://schemas.microsoft.com/office/drawing/2014/main" xmlns="" id="{DAF4A58D-8201-4F22-A183-46FA10CA5F3E}"/>
              </a:ext>
            </a:extLst>
          </p:cNvPr>
          <p:cNvSpPr txBox="1">
            <a:spLocks/>
          </p:cNvSpPr>
          <p:nvPr/>
        </p:nvSpPr>
        <p:spPr>
          <a:xfrm>
            <a:off x="8343900" y="4003589"/>
            <a:ext cx="3600450" cy="2254336"/>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ctr">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bg1"/>
                </a:solidFill>
                <a:ea typeface="Calibri"/>
              </a:rPr>
              <a:t>Le niveau de stock maximal est défini sur sept mois. Il s’agit du plus grand volume de stock devant être disponible. Il comprend le stock minimal auquel s’ajoute le volume de stock utilisé pour différentes commandes. </a:t>
            </a:r>
            <a:endParaRPr lang="en-JM" sz="1800" dirty="0">
              <a:solidFill>
                <a:schemeClr val="bg1"/>
              </a:solidFill>
              <a:ea typeface="Calibri"/>
            </a:endParaRPr>
          </a:p>
        </p:txBody>
      </p:sp>
    </p:spTree>
    <p:custDataLst>
      <p:tags r:id="rId1"/>
    </p:custDataLst>
    <p:extLst>
      <p:ext uri="{BB962C8B-B14F-4D97-AF65-F5344CB8AC3E}">
        <p14:creationId xmlns:p14="http://schemas.microsoft.com/office/powerpoint/2010/main" val="6703536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BADGE" val="PJ8XSBgf"/>
  <p:tag name="ARTICULATE_DESIGN_ID_VELOCITY" val="FJ6HiMj9"/>
  <p:tag name="ARTICULATE_USED_PAGE_ORIENTATION" val="1"/>
  <p:tag name="ARTICULATE_USED_PAGE_SIZE" val="7"/>
  <p:tag name="ARTICULATE_REFERENCE_ID" val="e186498d-d410-4241-9775-3387468b9ba4"/>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2494248-\\danafile02\ccmail\projects, workgroups\2014-2017 omp rolling plan\ups - viva (visibility for vaccines)\4 comms &amp; training materials\video\training videos\instructional_scripting\scenario-based training_storyboards\17_12_10 scenariodevelopment_copy4t.pptx"/>
  <p:tag name="ARTICULATE_PRESENTER_VERSION" val="8"/>
  <p:tag name="ARTICULATE_SLIDE_THUMBNAIL_REFRESH" val="1"/>
  <p:tag name="ARTICULATE_SLIDE_COUNT" val="2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D" val="501"/>
  <p:tag name="ARTICULATE_USED_LAYOUT" val="3"/>
  <p:tag name="ARTICULATE_NAV_LEVEL" val="1"/>
  <p:tag name="ARTICULATE_TOC_EXPANDED" val="True"/>
  <p:tag name="ARTICULATE_SLIDE_PRESENTER_GUID" val="b01d45b5-c817-4073-9fdc-6a92ccf9f6dd"/>
  <p:tag name="ARTICULATE_SLIDE_PAUSE" val="0"/>
  <p:tag name="ARTICULATE_HIDE_SLIDE" val="0"/>
  <p:tag name="ARTICULATE_PLAYER_CONTROL_PREVIOUS" val="True"/>
  <p:tag name="ARTICULATE_PLAYER_CONTROL_NEXT" val="True"/>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500"/>
  <p:tag name="ARTICULATE_USED_LAYOUT" val="3"/>
  <p:tag name="ARTICULATE_NAV_LEVEL" val="2"/>
  <p:tag name="ARTICULATE_TOC_EXPANDED" val="True"/>
  <p:tag name="ARTICULATE_SLIDE_PRESENTER_GUID" val="b01d45b5-c817-4073-9fdc-6a92ccf9f6dd"/>
  <p:tag name="ARTICULATE_SLIDE_PAUSE" val="0"/>
  <p:tag name="ARTICULATE_HIDE_SLIDE" val="0"/>
  <p:tag name="ARTICULATE_PLAYER_CONTROL_PREVIOUS" val="True"/>
  <p:tag name="ARTICULATE_PLAYER_CONTROL_NEXT" val="True"/>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TITLE_TAG" val="Welcome to VIVA Country"/>
  <p:tag name="ARTICULATE_NAV_LEVEL" val="1"/>
  <p:tag name="ARTICULATE_TOC_EXPANDED" val="True"/>
  <p:tag name="ARTICULATE_SLIDE_PRESENTER_GUID" val="b01d45b5-c817-4073-9fdc-6a92ccf9f6dd"/>
  <p:tag name="ARTICULATE_SLIDE_PAUSE" val="0"/>
  <p:tag name="ARTICULATE_HIDE_SLIDE" val="0"/>
  <p:tag name="ARTICULATE_PLAYER_CONTROL_PREVIOUS" val="True"/>
  <p:tag name="ARTICULATE_PLAYER_CONTROL_NEXT" val="Tru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430"/>
  <p:tag name="ARTICULATE_USED_LAYOUT" val="2"/>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D" val="430"/>
  <p:tag name="ARTICULATE_USED_LAYOUT" val="2"/>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430"/>
  <p:tag name="ARTICULATE_USED_LAYOUT" val="2"/>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500"/>
  <p:tag name="ARTICULATE_USED_LAYOUT" val="3"/>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D" val="430"/>
  <p:tag name="ARTICULATE_USED_LAYOUT" val="2"/>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430"/>
  <p:tag name="ARTICULATE_USED_LAYOUT" val="2"/>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UDIO_ID" val="500"/>
  <p:tag name="ARTICULATE_USED_LAYOUT" val="3"/>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UDIO_ID" val="446"/>
  <p:tag name="ARTICULATE_USED_LAYOUT" val="11"/>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UDIO_ID" val="470"/>
  <p:tag name="ARTICULATE_USED_LAYOUT" val="10"/>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UDIO_ID" val="430"/>
  <p:tag name="ARTICULATE_USED_LAYOUT" val="2"/>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UDIO_ID" val="470"/>
  <p:tag name="ARTICULATE_USED_LAYOUT" val="10"/>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UDIO_ID" val="470"/>
  <p:tag name="ARTICULATE_USED_LAYOUT" val="10"/>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UDIO_ID" val="445"/>
  <p:tag name="ARTICULATE_USED_LAYOUT" val="6"/>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elocity">
  <a:themeElements>
    <a:clrScheme name="Momentum">
      <a:dk1>
        <a:sysClr val="windowText" lastClr="000000"/>
      </a:dk1>
      <a:lt1>
        <a:sysClr val="window" lastClr="FFFFFF"/>
      </a:lt1>
      <a:dk2>
        <a:srgbClr val="242E37"/>
      </a:dk2>
      <a:lt2>
        <a:srgbClr val="F2F2F2"/>
      </a:lt2>
      <a:accent1>
        <a:srgbClr val="ED3645"/>
      </a:accent1>
      <a:accent2>
        <a:srgbClr val="313E4A"/>
      </a:accent2>
      <a:accent3>
        <a:srgbClr val="7BBBE0"/>
      </a:accent3>
      <a:accent4>
        <a:srgbClr val="D9D9D9"/>
      </a:accent4>
      <a:accent5>
        <a:srgbClr val="A5A5A5"/>
      </a:accent5>
      <a:accent6>
        <a:srgbClr val="262626"/>
      </a:accent6>
      <a:hlink>
        <a:srgbClr val="FFFFFF"/>
      </a:hlink>
      <a:folHlink>
        <a:srgbClr val="00B0F0"/>
      </a:folHlink>
    </a:clrScheme>
    <a:fontScheme name="Momentum">
      <a:majorFont>
        <a:latin typeface="Titillium Web"/>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891" tIns="60945" rIns="121891" bIns="60945">
        <a:noAutofit/>
      </a:bodyPr>
      <a:lstStyle>
        <a:defPPr marL="0" indent="0">
          <a:spcBef>
            <a:spcPts val="0"/>
          </a:spcBef>
          <a:buNone/>
          <a:defRPr sz="2099" dirty="0">
            <a:solidFill>
              <a:schemeClr val="tx2"/>
            </a:solidFill>
            <a:cs typeface="Calibri"/>
          </a:defRPr>
        </a:defPPr>
      </a:lstStyle>
    </a:txDef>
  </a:objectDefaults>
  <a:extraClrSchemeLst/>
</a:theme>
</file>

<file path=ppt/theme/theme2.xml><?xml version="1.0" encoding="utf-8"?>
<a:theme xmlns:a="http://schemas.openxmlformats.org/drawingml/2006/main" name="Fractal">
  <a:themeElements>
    <a:clrScheme name="Fractal">
      <a:dk1>
        <a:srgbClr val="000000"/>
      </a:dk1>
      <a:lt1>
        <a:sysClr val="window" lastClr="FFFFFF"/>
      </a:lt1>
      <a:dk2>
        <a:srgbClr val="8B8B8B"/>
      </a:dk2>
      <a:lt2>
        <a:srgbClr val="F2F2F2"/>
      </a:lt2>
      <a:accent1>
        <a:srgbClr val="FFC000"/>
      </a:accent1>
      <a:accent2>
        <a:srgbClr val="0E0E0E"/>
      </a:accent2>
      <a:accent3>
        <a:srgbClr val="656565"/>
      </a:accent3>
      <a:accent4>
        <a:srgbClr val="212121"/>
      </a:accent4>
      <a:accent5>
        <a:srgbClr val="FD8808"/>
      </a:accent5>
      <a:accent6>
        <a:srgbClr val="FECA25"/>
      </a:accent6>
      <a:hlink>
        <a:srgbClr val="461EA8"/>
      </a:hlink>
      <a:folHlink>
        <a:srgbClr val="00B0F0"/>
      </a:folHlink>
    </a:clrScheme>
    <a:fontScheme name="Fractal">
      <a:majorFont>
        <a:latin typeface="Roboto Medium"/>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1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ontentPassPackage>
  <PackageId>Template-00005-PPT</PackageId>
</ContentPassPackage>
</file>

<file path=customXml/item2.xml><?xml version="1.0" encoding="utf-8"?>
<ContentPassPackage>
  <PackageId>Template-00003-PPT</PackageId>
</ContentPassPackage>
</file>

<file path=customXml/itemProps1.xml><?xml version="1.0" encoding="utf-8"?>
<ds:datastoreItem xmlns:ds="http://schemas.openxmlformats.org/officeDocument/2006/customXml" ds:itemID="{A8F777E0-5BEC-402B-BBE1-7E6673B84DBA}">
  <ds:schemaRefs/>
</ds:datastoreItem>
</file>

<file path=customXml/itemProps2.xml><?xml version="1.0" encoding="utf-8"?>
<ds:datastoreItem xmlns:ds="http://schemas.openxmlformats.org/officeDocument/2006/customXml" ds:itemID="{E5B1A6CF-D42A-4084-B5A9-01F9184421BC}">
  <ds:schemaRefs/>
</ds:datastoreItem>
</file>

<file path=docProps/app.xml><?xml version="1.0" encoding="utf-8"?>
<Properties xmlns="http://schemas.openxmlformats.org/officeDocument/2006/extended-properties" xmlns:vt="http://schemas.openxmlformats.org/officeDocument/2006/docPropsVTypes">
  <Template/>
  <TotalTime>1966</TotalTime>
  <Words>990</Words>
  <Application>Microsoft Office PowerPoint</Application>
  <PresentationFormat>Widescreen</PresentationFormat>
  <Paragraphs>247</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Roboto Medium</vt:lpstr>
      <vt:lpstr>Titillium Web</vt:lpstr>
      <vt:lpstr>Titillium WebLight</vt:lpstr>
      <vt:lpstr>Titillium WebRegular</vt:lpstr>
      <vt:lpstr>Titillium WebSemiBold</vt:lpstr>
      <vt:lpstr>Wingdings</vt:lpstr>
      <vt:lpstr>Velocity</vt:lpstr>
      <vt:lpstr>Fractal</vt:lpstr>
      <vt:lpstr>Scénarios ViVa</vt:lpstr>
      <vt:lpstr>NIVEAU DU STOCK DE VACCINS :  EXCÉDENT DE STOCK</vt:lpstr>
      <vt:lpstr>ViVa Country</vt:lpstr>
      <vt:lpstr>Ministère de la santé</vt:lpstr>
      <vt:lpstr>Ministère de la santé</vt:lpstr>
      <vt:lpstr>Entrepôt national de vaccins</vt:lpstr>
      <vt:lpstr>ALERTES JAUNES  dans ViVa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EXCÉDENT DE STOCK</vt:lpstr>
      <vt:lpstr>Mesures correctives</vt:lpstr>
      <vt:lpstr>PowerPoint Presentation</vt:lpstr>
      <vt:lpstr>Bureau de pays de l’UNICEF</vt:lpstr>
      <vt:lpstr>Bonne nouvelle !</vt:lpstr>
      <vt:lpstr>PowerPoint Presentation</vt:lpstr>
      <vt:lpstr>Synthèse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Scenarios in ViVa</dc:title>
  <dc:creator>Candice Sankarsingh</dc:creator>
  <cp:lastModifiedBy>SA</cp:lastModifiedBy>
  <cp:revision>370</cp:revision>
  <cp:lastPrinted>2017-12-13T19:18:15Z</cp:lastPrinted>
  <dcterms:created xsi:type="dcterms:W3CDTF">2017-11-15T07:43:56Z</dcterms:created>
  <dcterms:modified xsi:type="dcterms:W3CDTF">2018-03-08T13:00:43Z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47A3D7F8-3CB9-4031-AF7A-498E6473FAB4</vt:lpwstr>
  </property>
  <property fmtid="{D5CDD505-2E9C-101B-9397-08002B2CF9AE}" pid="6" name="ArticulateProjectFull">
    <vt:lpwstr>Q:\Projects, workgroups\2014-2017 OMP Rolling Plan\UPS - ViVa (Visibility for Vaccines)\4 Comms &amp; Training Materials\Video\Training videos\Instructional_Scripting\Scenario-based Training_Storyboards\Scenario_OverstockingSituation.ppta</vt:lpwstr>
  </property>
</Properties>
</file>