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notesSlides/notesSlide19.xml" ContentType="application/vnd.openxmlformats-officedocument.presentationml.notesSlide+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notesSlides/notesSlide21.xml" ContentType="application/vnd.openxmlformats-officedocument.presentationml.notesSlide+xml"/>
  <Override PartName="/ppt/tags/tag48.xml" ContentType="application/vnd.openxmlformats-officedocument.presentationml.tags+xml"/>
  <Override PartName="/ppt/notesSlides/notesSlide22.xml" ContentType="application/vnd.openxmlformats-officedocument.presentationml.notesSlide+xml"/>
  <Override PartName="/ppt/tags/tag49.xml" ContentType="application/vnd.openxmlformats-officedocument.presentationml.tags+xml"/>
  <Override PartName="/ppt/notesSlides/notesSlide23.xml" ContentType="application/vnd.openxmlformats-officedocument.presentationml.notesSlide+xml"/>
  <Override PartName="/ppt/tags/tag50.xml" ContentType="application/vnd.openxmlformats-officedocument.presentationml.tags+xml"/>
  <Override PartName="/ppt/notesSlides/notesSlide24.xml" ContentType="application/vnd.openxmlformats-officedocument.presentationml.notesSlide+xml"/>
  <Override PartName="/ppt/tags/tag51.xml" ContentType="application/vnd.openxmlformats-officedocument.presentationml.tags+xml"/>
  <Override PartName="/ppt/notesSlides/notesSlide25.xml" ContentType="application/vnd.openxmlformats-officedocument.presentationml.notesSlide+xml"/>
  <Override PartName="/ppt/tags/tag52.xml" ContentType="application/vnd.openxmlformats-officedocument.presentationml.tags+xml"/>
  <Override PartName="/ppt/notesSlides/notesSlide26.xml" ContentType="application/vnd.openxmlformats-officedocument.presentationml.notesSlide+xml"/>
  <Override PartName="/ppt/tags/tag53.xml" ContentType="application/vnd.openxmlformats-officedocument.presentationml.tags+xml"/>
  <Override PartName="/ppt/notesSlides/notesSlide27.xml" ContentType="application/vnd.openxmlformats-officedocument.presentationml.notesSlide+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notesSlides/notesSlide29.xml" ContentType="application/vnd.openxmlformats-officedocument.presentationml.notesSlide+xml"/>
  <Override PartName="/ppt/tags/tag56.xml" ContentType="application/vnd.openxmlformats-officedocument.presentationml.tags+xml"/>
  <Override PartName="/ppt/notesSlides/notesSlide30.xml" ContentType="application/vnd.openxmlformats-officedocument.presentationml.notesSlide+xml"/>
  <Override PartName="/ppt/tags/tag57.xml" ContentType="application/vnd.openxmlformats-officedocument.presentationml.tags+xml"/>
  <Override PartName="/ppt/notesSlides/notesSlide31.xml" ContentType="application/vnd.openxmlformats-officedocument.presentationml.notesSlide+xml"/>
  <Override PartName="/ppt/tags/tag58.xml" ContentType="application/vnd.openxmlformats-officedocument.presentationml.tags+xml"/>
  <Override PartName="/ppt/notesSlides/notesSlide32.xml" ContentType="application/vnd.openxmlformats-officedocument.presentationml.notesSlide+xml"/>
  <Override PartName="/ppt/tags/tag59.xml" ContentType="application/vnd.openxmlformats-officedocument.presentationml.tags+xml"/>
  <Override PartName="/ppt/notesSlides/notesSlide33.xml" ContentType="application/vnd.openxmlformats-officedocument.presentationml.notesSlide+xml"/>
  <Override PartName="/ppt/tags/tag60.xml" ContentType="application/vnd.openxmlformats-officedocument.presentationml.tags+xml"/>
  <Override PartName="/ppt/notesSlides/notesSlide34.xml" ContentType="application/vnd.openxmlformats-officedocument.presentationml.notesSlide+xml"/>
  <Override PartName="/ppt/tags/tag61.xml" ContentType="application/vnd.openxmlformats-officedocument.presentationml.tags+xml"/>
  <Override PartName="/ppt/notesSlides/notesSlide35.xml" ContentType="application/vnd.openxmlformats-officedocument.presentationml.notesSlide+xml"/>
  <Override PartName="/ppt/tags/tag62.xml" ContentType="application/vnd.openxmlformats-officedocument.presentationml.tags+xml"/>
  <Override PartName="/ppt/notesSlides/notesSlide36.xml" ContentType="application/vnd.openxmlformats-officedocument.presentationml.notesSlide+xml"/>
  <Override PartName="/ppt/tags/tag63.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3"/>
    <p:sldMasterId id="2147483697" r:id="rId4"/>
  </p:sldMasterIdLst>
  <p:notesMasterIdLst>
    <p:notesMasterId r:id="rId42"/>
  </p:notesMasterIdLst>
  <p:handoutMasterIdLst>
    <p:handoutMasterId r:id="rId43"/>
  </p:handoutMasterIdLst>
  <p:sldIdLst>
    <p:sldId id="287" r:id="rId5"/>
    <p:sldId id="286" r:id="rId6"/>
    <p:sldId id="280" r:id="rId7"/>
    <p:sldId id="296" r:id="rId8"/>
    <p:sldId id="297" r:id="rId9"/>
    <p:sldId id="298" r:id="rId10"/>
    <p:sldId id="295" r:id="rId11"/>
    <p:sldId id="306" r:id="rId12"/>
    <p:sldId id="290" r:id="rId13"/>
    <p:sldId id="396" r:id="rId14"/>
    <p:sldId id="303" r:id="rId15"/>
    <p:sldId id="395" r:id="rId16"/>
    <p:sldId id="305" r:id="rId17"/>
    <p:sldId id="392" r:id="rId18"/>
    <p:sldId id="393" r:id="rId19"/>
    <p:sldId id="309" r:id="rId20"/>
    <p:sldId id="308" r:id="rId21"/>
    <p:sldId id="302" r:id="rId22"/>
    <p:sldId id="304" r:id="rId23"/>
    <p:sldId id="394" r:id="rId24"/>
    <p:sldId id="310" r:id="rId25"/>
    <p:sldId id="275" r:id="rId26"/>
    <p:sldId id="311" r:id="rId27"/>
    <p:sldId id="263" r:id="rId28"/>
    <p:sldId id="313" r:id="rId29"/>
    <p:sldId id="315" r:id="rId30"/>
    <p:sldId id="320" r:id="rId31"/>
    <p:sldId id="314" r:id="rId32"/>
    <p:sldId id="318" r:id="rId33"/>
    <p:sldId id="316" r:id="rId34"/>
    <p:sldId id="322" r:id="rId35"/>
    <p:sldId id="281" r:id="rId36"/>
    <p:sldId id="326" r:id="rId37"/>
    <p:sldId id="324" r:id="rId38"/>
    <p:sldId id="325" r:id="rId39"/>
    <p:sldId id="299" r:id="rId40"/>
    <p:sldId id="278" r:id="rId41"/>
  </p:sldIdLst>
  <p:sldSz cx="12192000" cy="6858000"/>
  <p:notesSz cx="7315200" cy="9601200"/>
  <p:custDataLst>
    <p:tags r:id="rId44"/>
  </p:custDataLst>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Ha" initials="TH" lastIdx="37" clrIdx="0">
    <p:extLst>
      <p:ext uri="{19B8F6BF-5375-455C-9EA6-DF929625EA0E}">
        <p15:presenceInfo xmlns:p15="http://schemas.microsoft.com/office/powerpoint/2012/main" userId="S-1-5-21-889838981-920820592-1903951286-739971" providerId="AD"/>
      </p:ext>
    </p:extLst>
  </p:cmAuthor>
  <p:cmAuthor id="2" name="SA" initials="SA" lastIdx="1" clrIdx="1">
    <p:extLst>
      <p:ext uri="{19B8F6BF-5375-455C-9EA6-DF929625EA0E}">
        <p15:presenceInfo xmlns:p15="http://schemas.microsoft.com/office/powerpoint/2012/main" userId="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02B"/>
    <a:srgbClr val="FFFFCC"/>
    <a:srgbClr val="CA9614"/>
    <a:srgbClr val="8BF12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034" autoAdjust="0"/>
  </p:normalViewPr>
  <p:slideViewPr>
    <p:cSldViewPr snapToGrid="0">
      <p:cViewPr varScale="1">
        <p:scale>
          <a:sx n="70" d="100"/>
          <a:sy n="70" d="100"/>
        </p:scale>
        <p:origin x="456" y="48"/>
      </p:cViewPr>
      <p:guideLst/>
    </p:cSldViewPr>
  </p:slideViewPr>
  <p:notesTextViewPr>
    <p:cViewPr>
      <p:scale>
        <a:sx n="3" d="2"/>
        <a:sy n="3" d="2"/>
      </p:scale>
      <p:origin x="0" y="0"/>
    </p:cViewPr>
  </p:notesTextViewPr>
  <p:sorterViewPr>
    <p:cViewPr varScale="1">
      <p:scale>
        <a:sx n="100" d="100"/>
        <a:sy n="100" d="100"/>
      </p:scale>
      <p:origin x="0" y="-5285"/>
    </p:cViewPr>
  </p:sorterViewPr>
  <p:notesViewPr>
    <p:cSldViewPr snapToGrid="0">
      <p:cViewPr>
        <p:scale>
          <a:sx n="63" d="100"/>
          <a:sy n="63"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3-08T12:22:46.092" idx="1">
    <p:pos x="7680" y="1697"/>
    <p:text>Attn: We saw that "ViVa Country" wasn't translated in the French ViVa User Guide, but when it makes more sense to translated it in French (in the middle of a sentence for example) we did. Please advise if it should never be translated.</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1817BB1-BE03-49D4-8951-999D2607B45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rtl="0"/>
            <a:r>
              <a:rPr lang="fr"/>
              <a:t>ViVa_MultimediaStoryboard</a:t>
            </a:r>
          </a:p>
        </p:txBody>
      </p:sp>
      <p:sp>
        <p:nvSpPr>
          <p:cNvPr id="3" name="Date Placeholder 2">
            <a:extLst>
              <a:ext uri="{FF2B5EF4-FFF2-40B4-BE49-F238E27FC236}">
                <a16:creationId xmlns:a16="http://schemas.microsoft.com/office/drawing/2014/main" xmlns="" id="{AB6E60B9-FC39-4CA2-9394-F7220C205A27}"/>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pPr rtl="0"/>
            <a:r>
              <a:rPr lang="fr"/>
              <a:t>Wednesday, 13 December, 2017</a:t>
            </a:r>
          </a:p>
        </p:txBody>
      </p:sp>
      <p:sp>
        <p:nvSpPr>
          <p:cNvPr id="4" name="Footer Placeholder 3">
            <a:extLst>
              <a:ext uri="{FF2B5EF4-FFF2-40B4-BE49-F238E27FC236}">
                <a16:creationId xmlns:a16="http://schemas.microsoft.com/office/drawing/2014/main" xmlns="" id="{4BA01C3B-706E-4CD0-949B-2102ED9765B0}"/>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pPr rtl="0"/>
            <a:r>
              <a:rPr lang="fr"/>
              <a:t>NormalStock_Scenario</a:t>
            </a:r>
          </a:p>
        </p:txBody>
      </p:sp>
      <p:sp>
        <p:nvSpPr>
          <p:cNvPr id="5" name="Slide Number Placeholder 4">
            <a:extLst>
              <a:ext uri="{FF2B5EF4-FFF2-40B4-BE49-F238E27FC236}">
                <a16:creationId xmlns:a16="http://schemas.microsoft.com/office/drawing/2014/main" xmlns="" id="{7C307D4C-5064-4026-9C26-4B5F93C5CD70}"/>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pPr rtl="0"/>
            <a:fld id="{2C0C14DE-3CCF-402F-B10B-2D5C98ACDBCC}" type="slidenum">
              <a:rPr lang="en-US" smtClean="0"/>
              <a:t>‹#›</a:t>
            </a:fld>
            <a:endParaRPr lang="en-US"/>
          </a:p>
        </p:txBody>
      </p:sp>
    </p:spTree>
    <p:extLst>
      <p:ext uri="{BB962C8B-B14F-4D97-AF65-F5344CB8AC3E}">
        <p14:creationId xmlns:p14="http://schemas.microsoft.com/office/powerpoint/2010/main" val="116535652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rtl="0"/>
            <a:r>
              <a:rPr lang="fr"/>
              <a:t>ViVa_MultimediaStoryboard</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pPr rtl="0"/>
            <a:r>
              <a:rPr lang="fr"/>
              <a:t>Wednesday, 13 December, 2017</a:t>
            </a: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rtl="0"/>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pPr rtl="0"/>
            <a:r>
              <a:rPr lang="fr"/>
              <a:t>NormalStock_Scenario</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pPr rtl="0"/>
            <a:fld id="{A54B7207-307C-401B-AAA8-854118A33D44}" type="slidenum">
              <a:rPr lang="en-US" smtClean="0"/>
              <a:t>‹#›</a:t>
            </a:fld>
            <a:endParaRPr lang="en-US"/>
          </a:p>
        </p:txBody>
      </p:sp>
    </p:spTree>
    <p:extLst>
      <p:ext uri="{BB962C8B-B14F-4D97-AF65-F5344CB8AC3E}">
        <p14:creationId xmlns:p14="http://schemas.microsoft.com/office/powerpoint/2010/main" val="6053967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a:t>
            </a:fld>
            <a:endParaRPr lang="en-US"/>
          </a:p>
        </p:txBody>
      </p:sp>
      <p:sp>
        <p:nvSpPr>
          <p:cNvPr id="5" name="Date Placeholder 4">
            <a:extLst>
              <a:ext uri="{FF2B5EF4-FFF2-40B4-BE49-F238E27FC236}">
                <a16:creationId xmlns:a16="http://schemas.microsoft.com/office/drawing/2014/main" xmlns="" id="{6869BF1E-D523-4CD9-A40B-FDF30CF858C7}"/>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405F597F-8432-4ED2-925E-2D2CDBAE50B8}"/>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59F583F2-B1CA-4DD9-9A7E-A534CD0BCDEA}"/>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4029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10</a:t>
            </a:fld>
            <a:endParaRPr lang="en-US"/>
          </a:p>
        </p:txBody>
      </p:sp>
      <p:sp>
        <p:nvSpPr>
          <p:cNvPr id="5" name="Date Placeholder 4">
            <a:extLst>
              <a:ext uri="{FF2B5EF4-FFF2-40B4-BE49-F238E27FC236}">
                <a16:creationId xmlns:a16="http://schemas.microsoft.com/office/drawing/2014/main" xmlns="" id="{CFE9F40D-6D89-4F84-8810-1D709773A470}"/>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2B467D03-0105-4C71-9C50-597E9A6A6187}"/>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4A0CD76C-E5C1-4F0E-9307-02055D6B88AB}"/>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1435680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11</a:t>
            </a:fld>
            <a:endParaRPr lang="en-US"/>
          </a:p>
        </p:txBody>
      </p:sp>
      <p:sp>
        <p:nvSpPr>
          <p:cNvPr id="5" name="Date Placeholder 4">
            <a:extLst>
              <a:ext uri="{FF2B5EF4-FFF2-40B4-BE49-F238E27FC236}">
                <a16:creationId xmlns:a16="http://schemas.microsoft.com/office/drawing/2014/main" xmlns="" id="{F2AEAE4E-6DA8-4723-8DF2-FBAE90B83B8F}"/>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61D765FC-A8FC-479C-AF26-B989C953BF16}"/>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39521A5D-16CA-4E38-9CCA-4AC3FADC63E0}"/>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1900923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12</a:t>
            </a:fld>
            <a:endParaRPr lang="en-US"/>
          </a:p>
        </p:txBody>
      </p:sp>
      <p:sp>
        <p:nvSpPr>
          <p:cNvPr id="5" name="Date Placeholder 4">
            <a:extLst>
              <a:ext uri="{FF2B5EF4-FFF2-40B4-BE49-F238E27FC236}">
                <a16:creationId xmlns:a16="http://schemas.microsoft.com/office/drawing/2014/main" xmlns="" id="{307B9FE6-5519-485A-B521-A80A2862C96C}"/>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09170F29-FE6A-4823-A04D-1619799E33C0}"/>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C99B012D-49C5-4B52-86E9-B33842795A94}"/>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2866208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13</a:t>
            </a:fld>
            <a:endParaRPr lang="en-US"/>
          </a:p>
        </p:txBody>
      </p:sp>
      <p:sp>
        <p:nvSpPr>
          <p:cNvPr id="5" name="Date Placeholder 4">
            <a:extLst>
              <a:ext uri="{FF2B5EF4-FFF2-40B4-BE49-F238E27FC236}">
                <a16:creationId xmlns:a16="http://schemas.microsoft.com/office/drawing/2014/main" xmlns="" id="{40399B8F-10B3-463E-9286-A138870B2F20}"/>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8644009A-CE55-4446-B5D7-6C0593D8FD9F}"/>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390376ED-129F-4398-BF35-1D14022D860A}"/>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438027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14</a:t>
            </a:fld>
            <a:endParaRPr lang="en-US"/>
          </a:p>
        </p:txBody>
      </p:sp>
      <p:sp>
        <p:nvSpPr>
          <p:cNvPr id="5" name="Date Placeholder 4">
            <a:extLst>
              <a:ext uri="{FF2B5EF4-FFF2-40B4-BE49-F238E27FC236}">
                <a16:creationId xmlns:a16="http://schemas.microsoft.com/office/drawing/2014/main" xmlns="" id="{493B1815-5A58-4707-B560-00E3FC2B54AE}"/>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82D24E77-31B3-44E0-8550-3EED32668E81}"/>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2D8FC2CA-6D92-4C07-B29A-D661B710CF23}"/>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2989689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15</a:t>
            </a:fld>
            <a:endParaRPr lang="en-US"/>
          </a:p>
        </p:txBody>
      </p:sp>
      <p:sp>
        <p:nvSpPr>
          <p:cNvPr id="5" name="Date Placeholder 4">
            <a:extLst>
              <a:ext uri="{FF2B5EF4-FFF2-40B4-BE49-F238E27FC236}">
                <a16:creationId xmlns:a16="http://schemas.microsoft.com/office/drawing/2014/main" xmlns="" id="{D6EF5D3D-46AD-4FC5-BFF4-2D9B8119B299}"/>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4692A3D4-483B-4A35-868B-B00B4B528FAA}"/>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92343F7E-B511-4742-9DCA-B39B19183780}"/>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157163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16</a:t>
            </a:fld>
            <a:endParaRPr lang="en-US"/>
          </a:p>
        </p:txBody>
      </p:sp>
      <p:sp>
        <p:nvSpPr>
          <p:cNvPr id="5" name="Date Placeholder 4">
            <a:extLst>
              <a:ext uri="{FF2B5EF4-FFF2-40B4-BE49-F238E27FC236}">
                <a16:creationId xmlns:a16="http://schemas.microsoft.com/office/drawing/2014/main" xmlns="" id="{E4AF57D1-E5D9-456C-BA6A-EE52697B8BDE}"/>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27B2ACAC-C339-487D-BBA4-4F720BBC5F98}"/>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96514D20-D9F6-4C59-95BD-183F51B683E1}"/>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989765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17</a:t>
            </a:fld>
            <a:endParaRPr lang="en-US"/>
          </a:p>
        </p:txBody>
      </p:sp>
      <p:sp>
        <p:nvSpPr>
          <p:cNvPr id="5" name="Date Placeholder 4">
            <a:extLst>
              <a:ext uri="{FF2B5EF4-FFF2-40B4-BE49-F238E27FC236}">
                <a16:creationId xmlns:a16="http://schemas.microsoft.com/office/drawing/2014/main" xmlns="" id="{8299898D-3E58-4BE6-84AD-E201069B1D39}"/>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D32F5E41-E7E8-4096-B076-2F0BE493EE4B}"/>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9750E4F2-FAA2-46AD-826D-3532C14707B4}"/>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3758978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18</a:t>
            </a:fld>
            <a:endParaRPr lang="en-US"/>
          </a:p>
        </p:txBody>
      </p:sp>
      <p:sp>
        <p:nvSpPr>
          <p:cNvPr id="5" name="Date Placeholder 4">
            <a:extLst>
              <a:ext uri="{FF2B5EF4-FFF2-40B4-BE49-F238E27FC236}">
                <a16:creationId xmlns:a16="http://schemas.microsoft.com/office/drawing/2014/main" xmlns="" id="{844AB43C-02E0-430C-9CE4-7180B5B191B0}"/>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A2A1F75C-33A3-4526-BDF6-81CFF984FB79}"/>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ED413575-0263-47BB-85D0-D0EEC2498578}"/>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268177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19</a:t>
            </a:fld>
            <a:endParaRPr lang="en-US"/>
          </a:p>
        </p:txBody>
      </p:sp>
      <p:sp>
        <p:nvSpPr>
          <p:cNvPr id="5" name="Date Placeholder 4">
            <a:extLst>
              <a:ext uri="{FF2B5EF4-FFF2-40B4-BE49-F238E27FC236}">
                <a16:creationId xmlns:a16="http://schemas.microsoft.com/office/drawing/2014/main" xmlns="" id="{78107862-5F29-44F3-AF23-BFC30D3F7815}"/>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C4F571B3-3E86-4238-AE85-5CFFBECEEAA0}"/>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4AFAF51A-E5C2-4BFF-9FC0-25868C7F7571}"/>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231952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a:t>
            </a:fld>
            <a:endParaRPr lang="en-US"/>
          </a:p>
        </p:txBody>
      </p:sp>
      <p:sp>
        <p:nvSpPr>
          <p:cNvPr id="5" name="Date Placeholder 4">
            <a:extLst>
              <a:ext uri="{FF2B5EF4-FFF2-40B4-BE49-F238E27FC236}">
                <a16:creationId xmlns:a16="http://schemas.microsoft.com/office/drawing/2014/main" xmlns="" id="{599553D9-4356-422C-ABCA-A6645117C899}"/>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67D06308-1A30-4122-A1C0-90C772A85BD1}"/>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8B7A30E1-00C8-4BA5-900C-283F2458CFAB}"/>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618421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20</a:t>
            </a:fld>
            <a:endParaRPr lang="en-US"/>
          </a:p>
        </p:txBody>
      </p:sp>
      <p:sp>
        <p:nvSpPr>
          <p:cNvPr id="5" name="Date Placeholder 4">
            <a:extLst>
              <a:ext uri="{FF2B5EF4-FFF2-40B4-BE49-F238E27FC236}">
                <a16:creationId xmlns:a16="http://schemas.microsoft.com/office/drawing/2014/main" xmlns="" id="{B36D4C40-199C-4283-9EB1-F0C336118F73}"/>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39A60E8F-31D2-4C78-8305-1C5B725BC084}"/>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A996335F-C5D6-4CAF-B9AB-648DD6C660A9}"/>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2244638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21</a:t>
            </a:fld>
            <a:endParaRPr lang="en-US"/>
          </a:p>
        </p:txBody>
      </p:sp>
      <p:sp>
        <p:nvSpPr>
          <p:cNvPr id="5" name="Date Placeholder 4">
            <a:extLst>
              <a:ext uri="{FF2B5EF4-FFF2-40B4-BE49-F238E27FC236}">
                <a16:creationId xmlns:a16="http://schemas.microsoft.com/office/drawing/2014/main" xmlns="" id="{580039CB-585C-4C37-969A-7D59547FAC84}"/>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9851A030-DDEA-4562-BE67-D8210283C8A8}"/>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341E7C71-E004-4C8D-9127-C6036A90F4FE}"/>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2456031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22</a:t>
            </a:fld>
            <a:endParaRPr lang="en-US"/>
          </a:p>
        </p:txBody>
      </p:sp>
      <p:sp>
        <p:nvSpPr>
          <p:cNvPr id="5" name="Date Placeholder 4">
            <a:extLst>
              <a:ext uri="{FF2B5EF4-FFF2-40B4-BE49-F238E27FC236}">
                <a16:creationId xmlns:a16="http://schemas.microsoft.com/office/drawing/2014/main" xmlns="" id="{CF27DB8A-1BBC-48BD-88FE-A6CAC2F6A804}"/>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E30D48CA-B414-4060-91CF-FC5BCBB3FBFD}"/>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EF610EA6-AC18-4FC2-B0E8-00D9E44BE536}"/>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4228178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23</a:t>
            </a:fld>
            <a:endParaRPr lang="en-US"/>
          </a:p>
        </p:txBody>
      </p:sp>
      <p:sp>
        <p:nvSpPr>
          <p:cNvPr id="5" name="Date Placeholder 4">
            <a:extLst>
              <a:ext uri="{FF2B5EF4-FFF2-40B4-BE49-F238E27FC236}">
                <a16:creationId xmlns:a16="http://schemas.microsoft.com/office/drawing/2014/main" xmlns="" id="{44093853-8A0A-4134-9F21-6E6EE88B9805}"/>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C8E3F3FC-8CC4-47C5-8134-0B176689EBF4}"/>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F394678A-E02D-428E-A210-03E7E8AFF2A5}"/>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3807928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24</a:t>
            </a:fld>
            <a:endParaRPr lang="en-US"/>
          </a:p>
        </p:txBody>
      </p:sp>
      <p:sp>
        <p:nvSpPr>
          <p:cNvPr id="5" name="Date Placeholder 4">
            <a:extLst>
              <a:ext uri="{FF2B5EF4-FFF2-40B4-BE49-F238E27FC236}">
                <a16:creationId xmlns:a16="http://schemas.microsoft.com/office/drawing/2014/main" xmlns="" id="{DA668E4E-991E-45D4-929B-1CE0E30553CA}"/>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3A4726E4-113C-46DA-8206-35069E2CD63E}"/>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7937A8E9-B99F-4EDB-AFE7-CE293F7B646C}"/>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32701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25</a:t>
            </a:fld>
            <a:endParaRPr lang="en-US"/>
          </a:p>
        </p:txBody>
      </p:sp>
      <p:sp>
        <p:nvSpPr>
          <p:cNvPr id="5" name="Date Placeholder 4">
            <a:extLst>
              <a:ext uri="{FF2B5EF4-FFF2-40B4-BE49-F238E27FC236}">
                <a16:creationId xmlns:a16="http://schemas.microsoft.com/office/drawing/2014/main" xmlns="" id="{180F5C15-F6DB-49C4-B244-D7DF2F98B4F2}"/>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EC45C02A-DBC8-4B8E-B3B1-D8921129A6F8}"/>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5363C919-5A06-4BA8-90DD-261B81EA1543}"/>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3709953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26</a:t>
            </a:fld>
            <a:endParaRPr lang="en-US"/>
          </a:p>
        </p:txBody>
      </p:sp>
      <p:sp>
        <p:nvSpPr>
          <p:cNvPr id="5" name="Date Placeholder 4">
            <a:extLst>
              <a:ext uri="{FF2B5EF4-FFF2-40B4-BE49-F238E27FC236}">
                <a16:creationId xmlns:a16="http://schemas.microsoft.com/office/drawing/2014/main" xmlns="" id="{6AFAC3BE-9316-4FD8-A269-61B0617CC546}"/>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E1C08D12-0E06-43F7-B072-941538C18A8F}"/>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C617991D-473E-4FFB-A7A4-E1E19D232FEF}"/>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3941875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27</a:t>
            </a:fld>
            <a:endParaRPr lang="en-US"/>
          </a:p>
        </p:txBody>
      </p:sp>
      <p:sp>
        <p:nvSpPr>
          <p:cNvPr id="5" name="Date Placeholder 4">
            <a:extLst>
              <a:ext uri="{FF2B5EF4-FFF2-40B4-BE49-F238E27FC236}">
                <a16:creationId xmlns:a16="http://schemas.microsoft.com/office/drawing/2014/main" xmlns="" id="{1C231399-1220-4091-AC9B-201EF062B32C}"/>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D3B8E822-3F1E-4E52-9A86-E86624D7BD24}"/>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7AB85F03-4256-4EA3-B3CE-CAEB5C091B3C}"/>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1257393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28</a:t>
            </a:fld>
            <a:endParaRPr lang="en-US"/>
          </a:p>
        </p:txBody>
      </p:sp>
      <p:sp>
        <p:nvSpPr>
          <p:cNvPr id="5" name="Date Placeholder 4">
            <a:extLst>
              <a:ext uri="{FF2B5EF4-FFF2-40B4-BE49-F238E27FC236}">
                <a16:creationId xmlns:a16="http://schemas.microsoft.com/office/drawing/2014/main" xmlns="" id="{7E29893E-B2A0-4873-84B9-086A47B09C68}"/>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4E7FE0C7-7D8C-46FA-9FAD-22373BFF73ED}"/>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0FEF9018-FEE8-4F15-9A36-2F385C9FF1A6}"/>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4181698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29</a:t>
            </a:fld>
            <a:endParaRPr lang="en-US"/>
          </a:p>
        </p:txBody>
      </p:sp>
      <p:sp>
        <p:nvSpPr>
          <p:cNvPr id="5" name="Date Placeholder 4">
            <a:extLst>
              <a:ext uri="{FF2B5EF4-FFF2-40B4-BE49-F238E27FC236}">
                <a16:creationId xmlns:a16="http://schemas.microsoft.com/office/drawing/2014/main" xmlns="" id="{E5E45D4A-18D3-4E2B-BECC-38F31B73E5E3}"/>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08D5B7E2-82AA-4C86-A32D-D9AD3E5420D0}"/>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A34B02A3-6736-4ADF-9DE2-17B5B51DAB1A}"/>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56706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3</a:t>
            </a:fld>
            <a:endParaRPr lang="en-US"/>
          </a:p>
        </p:txBody>
      </p:sp>
      <p:sp>
        <p:nvSpPr>
          <p:cNvPr id="5" name="Date Placeholder 4">
            <a:extLst>
              <a:ext uri="{FF2B5EF4-FFF2-40B4-BE49-F238E27FC236}">
                <a16:creationId xmlns:a16="http://schemas.microsoft.com/office/drawing/2014/main" xmlns="" id="{A4508563-05E8-42D7-A731-48ABB88BF08A}"/>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B6B7FD43-3DDE-4F72-9DDD-AD071C93DE0F}"/>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8AB98FF3-9C62-46D8-B45F-41940D9EE61A}"/>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623813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30</a:t>
            </a:fld>
            <a:endParaRPr lang="en-US"/>
          </a:p>
        </p:txBody>
      </p:sp>
      <p:sp>
        <p:nvSpPr>
          <p:cNvPr id="5" name="Date Placeholder 4">
            <a:extLst>
              <a:ext uri="{FF2B5EF4-FFF2-40B4-BE49-F238E27FC236}">
                <a16:creationId xmlns:a16="http://schemas.microsoft.com/office/drawing/2014/main" xmlns="" id="{E209D80E-52F0-4586-A316-581555DC28B0}"/>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1176D96D-52B3-4F86-A6A7-7580629E8243}"/>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C26097E3-9A49-4B2D-B477-CC44F2FAB8F1}"/>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741007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31</a:t>
            </a:fld>
            <a:endParaRPr lang="en-US"/>
          </a:p>
        </p:txBody>
      </p:sp>
      <p:sp>
        <p:nvSpPr>
          <p:cNvPr id="5" name="Date Placeholder 4">
            <a:extLst>
              <a:ext uri="{FF2B5EF4-FFF2-40B4-BE49-F238E27FC236}">
                <a16:creationId xmlns:a16="http://schemas.microsoft.com/office/drawing/2014/main" xmlns="" id="{21AAE84C-3089-4880-8240-6A85D2CCB4D4}"/>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1960EF3F-3C76-4127-B8EE-CC5D7273D7BC}"/>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A744DCA9-E2BE-46F1-94E2-7424B8008B88}"/>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604190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32</a:t>
            </a:fld>
            <a:endParaRPr lang="en-US"/>
          </a:p>
        </p:txBody>
      </p:sp>
      <p:sp>
        <p:nvSpPr>
          <p:cNvPr id="5" name="Date Placeholder 4">
            <a:extLst>
              <a:ext uri="{FF2B5EF4-FFF2-40B4-BE49-F238E27FC236}">
                <a16:creationId xmlns:a16="http://schemas.microsoft.com/office/drawing/2014/main" xmlns="" id="{C003AFC1-A9F6-4266-9207-66CD476F7924}"/>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37E1E74C-D9BE-410D-A512-A3D547CBDEC6}"/>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DD4508E2-10EE-4CE7-B308-944381B6FE29}"/>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539128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33</a:t>
            </a:fld>
            <a:endParaRPr lang="en-US"/>
          </a:p>
        </p:txBody>
      </p:sp>
      <p:sp>
        <p:nvSpPr>
          <p:cNvPr id="5" name="Date Placeholder 4">
            <a:extLst>
              <a:ext uri="{FF2B5EF4-FFF2-40B4-BE49-F238E27FC236}">
                <a16:creationId xmlns:a16="http://schemas.microsoft.com/office/drawing/2014/main" xmlns="" id="{FDCD427D-5762-409B-A612-A8151789406E}"/>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6823B0C5-DF91-421F-A151-F8680D7CF64E}"/>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15F828A8-EAA8-4105-8296-2A6069FFF228}"/>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170783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34</a:t>
            </a:fld>
            <a:endParaRPr lang="en-US"/>
          </a:p>
        </p:txBody>
      </p:sp>
      <p:sp>
        <p:nvSpPr>
          <p:cNvPr id="5" name="Date Placeholder 4">
            <a:extLst>
              <a:ext uri="{FF2B5EF4-FFF2-40B4-BE49-F238E27FC236}">
                <a16:creationId xmlns:a16="http://schemas.microsoft.com/office/drawing/2014/main" xmlns="" id="{49F53B89-189C-43AD-96AF-7EAC9BA158D1}"/>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2F793AD8-7789-4079-A56E-BF6323064031}"/>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52A3DB23-42A0-4162-A316-B0F90B27B017}"/>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528991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35</a:t>
            </a:fld>
            <a:endParaRPr lang="en-US"/>
          </a:p>
        </p:txBody>
      </p:sp>
      <p:sp>
        <p:nvSpPr>
          <p:cNvPr id="5" name="Date Placeholder 4">
            <a:extLst>
              <a:ext uri="{FF2B5EF4-FFF2-40B4-BE49-F238E27FC236}">
                <a16:creationId xmlns:a16="http://schemas.microsoft.com/office/drawing/2014/main" xmlns="" id="{5F18F5D2-2911-47C3-8BE9-30F80401161C}"/>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219A49FE-C5B6-413D-8046-C3D20466369F}"/>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A49F0655-50AE-4A98-A9E2-27BF6B7339D9}"/>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2156397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36</a:t>
            </a:fld>
            <a:endParaRPr lang="en-US"/>
          </a:p>
        </p:txBody>
      </p:sp>
      <p:sp>
        <p:nvSpPr>
          <p:cNvPr id="5" name="Date Placeholder 4">
            <a:extLst>
              <a:ext uri="{FF2B5EF4-FFF2-40B4-BE49-F238E27FC236}">
                <a16:creationId xmlns:a16="http://schemas.microsoft.com/office/drawing/2014/main" xmlns="" id="{F8C524AC-1FB8-448E-AFA8-0D8662599C9A}"/>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97946B1A-9DAD-45E4-A7BA-819DA6F3DDDF}"/>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07EEDBE2-7A81-4390-BC8D-42EB14DEF471}"/>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1018319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10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37</a:t>
            </a:fld>
            <a:endParaRPr lang="en-US"/>
          </a:p>
        </p:txBody>
      </p:sp>
      <p:sp>
        <p:nvSpPr>
          <p:cNvPr id="5" name="Date Placeholder 4">
            <a:extLst>
              <a:ext uri="{FF2B5EF4-FFF2-40B4-BE49-F238E27FC236}">
                <a16:creationId xmlns:a16="http://schemas.microsoft.com/office/drawing/2014/main" xmlns="" id="{6216365A-3220-429E-94C4-A5471166697C}"/>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CFCA5755-2621-4AD7-9360-E6191AE3CC2F}"/>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A2AE2E9C-FD2F-4E46-9753-C1FE89FFF728}"/>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182335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4</a:t>
            </a:fld>
            <a:endParaRPr lang="en-US"/>
          </a:p>
        </p:txBody>
      </p:sp>
      <p:sp>
        <p:nvSpPr>
          <p:cNvPr id="5" name="Date Placeholder 4">
            <a:extLst>
              <a:ext uri="{FF2B5EF4-FFF2-40B4-BE49-F238E27FC236}">
                <a16:creationId xmlns:a16="http://schemas.microsoft.com/office/drawing/2014/main" xmlns="" id="{DA2EEAD5-778C-48C1-B524-58C3250DC3D2}"/>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E772257A-90DF-45B1-81EE-2B49A94802CA}"/>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B3ABED61-B5F9-4602-BA8B-0C1909BF3343}"/>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00080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5</a:t>
            </a:fld>
            <a:endParaRPr lang="en-US"/>
          </a:p>
        </p:txBody>
      </p:sp>
      <p:sp>
        <p:nvSpPr>
          <p:cNvPr id="5" name="Date Placeholder 4">
            <a:extLst>
              <a:ext uri="{FF2B5EF4-FFF2-40B4-BE49-F238E27FC236}">
                <a16:creationId xmlns:a16="http://schemas.microsoft.com/office/drawing/2014/main" xmlns="" id="{1E033DE5-30E9-4FC7-BCF7-65900B888CF4}"/>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BA9A13F3-9DD3-4FCB-8B89-E1D123ECEAF9}"/>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E9FA89C6-3B31-434C-8AD3-3ED0AC41A418}"/>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121030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6</a:t>
            </a:fld>
            <a:endParaRPr lang="en-US"/>
          </a:p>
        </p:txBody>
      </p:sp>
      <p:sp>
        <p:nvSpPr>
          <p:cNvPr id="5" name="Date Placeholder 4">
            <a:extLst>
              <a:ext uri="{FF2B5EF4-FFF2-40B4-BE49-F238E27FC236}">
                <a16:creationId xmlns:a16="http://schemas.microsoft.com/office/drawing/2014/main" xmlns="" id="{27CAD2EA-E286-4281-AC27-DA17BE38CFC2}"/>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A52B35E8-3134-4E63-950C-05E643E9B4FF}"/>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99B9A85F-72F7-41FF-A2F1-7681E38C3BDB}"/>
              </a:ext>
            </a:extLst>
          </p:cNvPr>
          <p:cNvSpPr>
            <a:spLocks noGrp="1"/>
          </p:cNvSpPr>
          <p:nvPr>
            <p:ph type="hdr" sz="quarter" idx="13"/>
          </p:nvPr>
        </p:nvSpPr>
        <p:spPr/>
        <p:txBody>
          <a:bodyPr rtlCol="0"/>
          <a:lstStyle/>
          <a:p>
            <a:pPr rtl="0"/>
            <a:r>
              <a:rPr lang="fr"/>
              <a:t>ViVa_MultimediaStoryboard</a:t>
            </a:r>
          </a:p>
        </p:txBody>
      </p:sp>
    </p:spTree>
    <p:extLst>
      <p:ext uri="{BB962C8B-B14F-4D97-AF65-F5344CB8AC3E}">
        <p14:creationId xmlns:p14="http://schemas.microsoft.com/office/powerpoint/2010/main" val="364570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7</a:t>
            </a:fld>
            <a:endParaRPr lang="en-US"/>
          </a:p>
        </p:txBody>
      </p:sp>
      <p:sp>
        <p:nvSpPr>
          <p:cNvPr id="5" name="Date Placeholder 4">
            <a:extLst>
              <a:ext uri="{FF2B5EF4-FFF2-40B4-BE49-F238E27FC236}">
                <a16:creationId xmlns:a16="http://schemas.microsoft.com/office/drawing/2014/main" xmlns="" id="{30A4A7B3-713D-419A-8616-12045D62CC70}"/>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6C20F7EB-4AD5-43FE-BC8D-EF886B00D83A}"/>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8E684DE7-4EC3-47E3-89CD-1B007828C5E4}"/>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3999738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8</a:t>
            </a:fld>
            <a:endParaRPr lang="en-US"/>
          </a:p>
        </p:txBody>
      </p:sp>
      <p:sp>
        <p:nvSpPr>
          <p:cNvPr id="5" name="Date Placeholder 4">
            <a:extLst>
              <a:ext uri="{FF2B5EF4-FFF2-40B4-BE49-F238E27FC236}">
                <a16:creationId xmlns:a16="http://schemas.microsoft.com/office/drawing/2014/main" xmlns="" id="{A712252A-C1E2-477C-80B0-C993C916F287}"/>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8C5E8558-E4EC-4D04-B319-264DB1D1A828}"/>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A5671E29-E746-4C75-AF3E-92475E23072B}"/>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2276396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rtlCol="0"/>
          <a:lstStyle/>
          <a:p>
            <a:pPr rtl="0"/>
            <a:endParaRPr lang="en-US" sz="800" dirty="0"/>
          </a:p>
        </p:txBody>
      </p:sp>
      <p:sp>
        <p:nvSpPr>
          <p:cNvPr id="4" name="Slide Number Placeholder 3"/>
          <p:cNvSpPr>
            <a:spLocks noGrp="1"/>
          </p:cNvSpPr>
          <p:nvPr>
            <p:ph type="sldNum" sz="quarter" idx="10"/>
          </p:nvPr>
        </p:nvSpPr>
        <p:spPr/>
        <p:txBody>
          <a:bodyPr rtlCol="0"/>
          <a:lstStyle/>
          <a:p>
            <a:pPr rtl="0"/>
            <a:fld id="{E2AA3592-D5F1-C049-A75C-8C2FAAE2A508}" type="slidenum">
              <a:rPr lang="en-US" smtClean="0"/>
              <a:t>9</a:t>
            </a:fld>
            <a:endParaRPr lang="en-US"/>
          </a:p>
        </p:txBody>
      </p:sp>
      <p:sp>
        <p:nvSpPr>
          <p:cNvPr id="5" name="Date Placeholder 4">
            <a:extLst>
              <a:ext uri="{FF2B5EF4-FFF2-40B4-BE49-F238E27FC236}">
                <a16:creationId xmlns:a16="http://schemas.microsoft.com/office/drawing/2014/main" xmlns="" id="{4A31BB8C-ACF7-4EB3-B13F-E1F34AA86287}"/>
              </a:ext>
            </a:extLst>
          </p:cNvPr>
          <p:cNvSpPr>
            <a:spLocks noGrp="1"/>
          </p:cNvSpPr>
          <p:nvPr>
            <p:ph type="dt" idx="11"/>
          </p:nvPr>
        </p:nvSpPr>
        <p:spPr/>
        <p:txBody>
          <a:bodyPr rtlCol="0"/>
          <a:lstStyle/>
          <a:p>
            <a:pPr rtl="0"/>
            <a:r>
              <a:rPr lang="fr"/>
              <a:t>Mercredi 13 décembre 2017</a:t>
            </a:r>
          </a:p>
        </p:txBody>
      </p:sp>
      <p:sp>
        <p:nvSpPr>
          <p:cNvPr id="6" name="Footer Placeholder 5">
            <a:extLst>
              <a:ext uri="{FF2B5EF4-FFF2-40B4-BE49-F238E27FC236}">
                <a16:creationId xmlns:a16="http://schemas.microsoft.com/office/drawing/2014/main" xmlns="" id="{8127BEA5-E8C1-44FB-8997-807D751BDD2D}"/>
              </a:ext>
            </a:extLst>
          </p:cNvPr>
          <p:cNvSpPr>
            <a:spLocks noGrp="1"/>
          </p:cNvSpPr>
          <p:nvPr>
            <p:ph type="ftr" sz="quarter" idx="12"/>
          </p:nvPr>
        </p:nvSpPr>
        <p:spPr/>
        <p:txBody>
          <a:bodyPr rtlCol="0"/>
          <a:lstStyle/>
          <a:p>
            <a:pPr rtl="0"/>
            <a:r>
              <a:rPr lang="fr"/>
              <a:t>NormalStock_Scenario</a:t>
            </a:r>
          </a:p>
        </p:txBody>
      </p:sp>
      <p:sp>
        <p:nvSpPr>
          <p:cNvPr id="7" name="Header Placeholder 6">
            <a:extLst>
              <a:ext uri="{FF2B5EF4-FFF2-40B4-BE49-F238E27FC236}">
                <a16:creationId xmlns:a16="http://schemas.microsoft.com/office/drawing/2014/main" xmlns="" id="{9A0A98A0-B9A2-4063-9613-70C49D2875BF}"/>
              </a:ext>
            </a:extLst>
          </p:cNvPr>
          <p:cNvSpPr>
            <a:spLocks noGrp="1"/>
          </p:cNvSpPr>
          <p:nvPr>
            <p:ph type="hdr" sz="quarter" idx="13"/>
          </p:nvPr>
        </p:nvSpPr>
        <p:spPr/>
        <p:txBody>
          <a:bodyPr rtlCol="0"/>
          <a:lstStyle/>
          <a:p>
            <a:pPr rtl="0"/>
            <a:r>
              <a:rPr lang="fr"/>
              <a:t>ViVa_MultimediaStoryboard</a:t>
            </a:r>
            <a:endParaRPr lang="en-US" dirty="0"/>
          </a:p>
        </p:txBody>
      </p:sp>
    </p:spTree>
    <p:extLst>
      <p:ext uri="{BB962C8B-B14F-4D97-AF65-F5344CB8AC3E}">
        <p14:creationId xmlns:p14="http://schemas.microsoft.com/office/powerpoint/2010/main" val="2074047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3" name="Content Placeholder 2"/>
          <p:cNvSpPr>
            <a:spLocks noGrp="1"/>
          </p:cNvSpPr>
          <p:nvPr>
            <p:ph idx="1"/>
          </p:nvPr>
        </p:nvSpPr>
        <p:spPr>
          <a:xfrm>
            <a:off x="790836" y="1816101"/>
            <a:ext cx="10412618" cy="466818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5" name="Text Placeholder 4"/>
          <p:cNvSpPr>
            <a:spLocks noGrp="1"/>
          </p:cNvSpPr>
          <p:nvPr>
            <p:ph type="body" sz="quarter" idx="10"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
        <p:nvSpPr>
          <p:cNvPr id="7" name="Slide Number Placeholder 2"/>
          <p:cNvSpPr>
            <a:spLocks noGrp="1"/>
          </p:cNvSpPr>
          <p:nvPr>
            <p:ph type="sldNum" sz="quarter" idx="12"/>
          </p:nvPr>
        </p:nvSpPr>
        <p:spPr>
          <a:xfrm>
            <a:off x="312" y="487606"/>
            <a:ext cx="611681" cy="365125"/>
          </a:xfrm>
        </p:spPr>
        <p:txBody>
          <a:bodyPr rtlCol="0"/>
          <a:lstStyle/>
          <a:p>
            <a:pPr rtl="0"/>
            <a:fld id="{2760AF0F-E753-4DD9-B8E5-577C039A067C}" type="slidenum">
              <a:rPr lang="en-JM" smtClean="0"/>
              <a:t>‹#›</a:t>
            </a:fld>
            <a:endParaRPr lang="en-JM" dirty="0"/>
          </a:p>
        </p:txBody>
      </p:sp>
    </p:spTree>
    <p:custDataLst>
      <p:tags r:id="rId1"/>
    </p:custDataLst>
    <p:extLst>
      <p:ext uri="{BB962C8B-B14F-4D97-AF65-F5344CB8AC3E}">
        <p14:creationId xmlns:p14="http://schemas.microsoft.com/office/powerpoint/2010/main" val="71150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5"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6" name="Text Placeholder 4"/>
          <p:cNvSpPr>
            <a:spLocks noGrp="1"/>
          </p:cNvSpPr>
          <p:nvPr>
            <p:ph type="body" sz="quarter" idx="10" hasCustomPrompt="1"/>
          </p:nvPr>
        </p:nvSpPr>
        <p:spPr>
          <a:xfrm>
            <a:off x="792483" y="447919"/>
            <a:ext cx="10411884" cy="349251"/>
          </a:xfrm>
        </p:spPr>
        <p:txBody>
          <a:bodyPr lIns="134149" rtlCol="0" anchor="ctr">
            <a:noAutofit/>
          </a:bodyPr>
          <a:lstStyle>
            <a:lvl1pPr marL="0" indent="0">
              <a:buFontTx/>
              <a:buNone/>
              <a:defRPr sz="2099" kern="100" spc="0" baseline="0">
                <a:solidFill>
                  <a:schemeClr val="accent1">
                    <a:lumMod val="75000"/>
                  </a:schemeClr>
                </a:solidFill>
                <a:latin typeface="+mj-lt"/>
              </a:defRPr>
            </a:lvl1pPr>
            <a:lvl2pPr marL="609463" indent="0">
              <a:buFontTx/>
              <a:buNone/>
              <a:defRPr/>
            </a:lvl2pPr>
            <a:lvl3pPr marL="1218925" indent="0">
              <a:buFontTx/>
              <a:buNone/>
              <a:defRPr/>
            </a:lvl3pPr>
            <a:lvl4pPr marL="1828388" indent="0">
              <a:buFontTx/>
              <a:buNone/>
              <a:defRPr/>
            </a:lvl4pPr>
            <a:lvl5pPr marL="2437851" indent="0">
              <a:buFontTx/>
              <a:buNone/>
              <a:defRPr/>
            </a:lvl5pPr>
          </a:lstStyle>
          <a:p>
            <a:pPr lvl="0" rtl="0"/>
            <a:r>
              <a:rPr lang="fr"/>
              <a:t>Click to add text</a:t>
            </a:r>
          </a:p>
        </p:txBody>
      </p:sp>
      <p:sp>
        <p:nvSpPr>
          <p:cNvPr id="7" name="Rectangle 6"/>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2"/>
          </p:nvPr>
        </p:nvSpPr>
        <p:spPr>
          <a:xfrm>
            <a:off x="312" y="484633"/>
            <a:ext cx="611681" cy="365125"/>
          </a:xfrm>
        </p:spPr>
        <p:txBody>
          <a:bodyPr rtlCol="0"/>
          <a:lstStyle>
            <a:lvl1pPr algn="ctr">
              <a:defRPr/>
            </a:lvl1pPr>
          </a:lstStyle>
          <a:p>
            <a:pPr rtl="0"/>
            <a:fld id="{2760AF0F-E753-4DD9-B8E5-577C039A067C}" type="slidenum">
              <a:rPr lang="en-JM" smtClean="0"/>
              <a:pPr/>
              <a:t>‹#›</a:t>
            </a:fld>
            <a:endParaRPr lang="en-JM" dirty="0"/>
          </a:p>
        </p:txBody>
      </p:sp>
    </p:spTree>
    <p:custDataLst>
      <p:tags r:id="rId1"/>
    </p:custDataLst>
    <p:extLst>
      <p:ext uri="{BB962C8B-B14F-4D97-AF65-F5344CB8AC3E}">
        <p14:creationId xmlns:p14="http://schemas.microsoft.com/office/powerpoint/2010/main" val="363418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312" y="484633"/>
            <a:ext cx="611681" cy="365125"/>
          </a:xfrm>
        </p:spPr>
        <p:txBody>
          <a:bodyPr rtlCol="0"/>
          <a:lstStyle>
            <a:lvl1pPr algn="ctr">
              <a:defRPr/>
            </a:lvl1pPr>
          </a:lstStyle>
          <a:p>
            <a:pPr rtl="0"/>
            <a:fld id="{2760AF0F-E753-4DD9-B8E5-577C039A067C}" type="slidenum">
              <a:rPr lang="en-JM" smtClean="0"/>
              <a:pPr/>
              <a:t>‹#›</a:t>
            </a:fld>
            <a:endParaRPr lang="en-JM" dirty="0"/>
          </a:p>
        </p:txBody>
      </p:sp>
    </p:spTree>
    <p:custDataLst>
      <p:tags r:id="rId1"/>
    </p:custDataLst>
    <p:extLst>
      <p:ext uri="{BB962C8B-B14F-4D97-AF65-F5344CB8AC3E}">
        <p14:creationId xmlns:p14="http://schemas.microsoft.com/office/powerpoint/2010/main" val="372836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790835"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4" name="Text Placeholder 4"/>
          <p:cNvSpPr>
            <a:spLocks noGrp="1"/>
          </p:cNvSpPr>
          <p:nvPr>
            <p:ph type="body" sz="quarter" idx="10"/>
          </p:nvPr>
        </p:nvSpPr>
        <p:spPr>
          <a:xfrm>
            <a:off x="791636" y="447919"/>
            <a:ext cx="10411884" cy="349251"/>
          </a:xfrm>
        </p:spPr>
        <p:txBody>
          <a:bodyPr rtlCol="0" anchor="ctr">
            <a:noAutofit/>
          </a:bodyPr>
          <a:lstStyle>
            <a:lvl1pPr marL="0" indent="0">
              <a:buFontTx/>
              <a:buNone/>
              <a:defRPr sz="2099" kern="100" spc="0" baseline="0">
                <a:solidFill>
                  <a:schemeClr val="accent1">
                    <a:lumMod val="75000"/>
                  </a:schemeClr>
                </a:solidFill>
                <a:latin typeface="+mj-lt"/>
              </a:defRPr>
            </a:lvl1pPr>
            <a:lvl2pPr marL="609463" indent="0">
              <a:buFontTx/>
              <a:buNone/>
              <a:defRPr/>
            </a:lvl2pPr>
            <a:lvl3pPr marL="1218925" indent="0">
              <a:buFontTx/>
              <a:buNone/>
              <a:defRPr/>
            </a:lvl3pPr>
            <a:lvl4pPr marL="1828388" indent="0">
              <a:buFontTx/>
              <a:buNone/>
              <a:defRPr/>
            </a:lvl4pPr>
            <a:lvl5pPr marL="2437851" indent="0">
              <a:buFontTx/>
              <a:buNone/>
              <a:defRPr/>
            </a:lvl5pPr>
          </a:lstStyle>
          <a:p>
            <a:pPr lvl="0" rtl="0"/>
            <a:r>
              <a:rPr lang="fr"/>
              <a:t>Edit Master text styles</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5" name="Slide Number Placeholder 4"/>
          <p:cNvSpPr>
            <a:spLocks noGrp="1"/>
          </p:cNvSpPr>
          <p:nvPr>
            <p:ph type="sldNum" sz="quarter" idx="12"/>
          </p:nvPr>
        </p:nvSpPr>
        <p:spPr>
          <a:xfrm>
            <a:off x="312" y="484633"/>
            <a:ext cx="611681" cy="365125"/>
          </a:xfrm>
        </p:spPr>
        <p:txBody>
          <a:bodyPr rtlCol="0"/>
          <a:lstStyle>
            <a:lvl1pPr algn="ctr">
              <a:defRPr/>
            </a:lvl1pPr>
          </a:lstStyle>
          <a:p>
            <a:pPr rtl="0"/>
            <a:fld id="{2760AF0F-E753-4DD9-B8E5-577C039A067C}" type="slidenum">
              <a:rPr lang="en-JM" smtClean="0"/>
              <a:pPr/>
              <a:t>‹#›</a:t>
            </a:fld>
            <a:endParaRPr lang="en-JM" dirty="0"/>
          </a:p>
        </p:txBody>
      </p:sp>
    </p:spTree>
    <p:custDataLst>
      <p:tags r:id="rId1"/>
    </p:custDataLst>
    <p:extLst>
      <p:ext uri="{BB962C8B-B14F-4D97-AF65-F5344CB8AC3E}">
        <p14:creationId xmlns:p14="http://schemas.microsoft.com/office/powerpoint/2010/main" val="18456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Lower">
    <p:spTree>
      <p:nvGrpSpPr>
        <p:cNvPr id="1" name=""/>
        <p:cNvGrpSpPr/>
        <p:nvPr/>
      </p:nvGrpSpPr>
      <p:grpSpPr>
        <a:xfrm>
          <a:off x="0" y="0"/>
          <a:ext cx="0" cy="0"/>
          <a:chOff x="0" y="0"/>
          <a:chExt cx="0" cy="0"/>
        </a:xfrm>
      </p:grpSpPr>
      <p:sp>
        <p:nvSpPr>
          <p:cNvPr id="2" name="Title 1"/>
          <p:cNvSpPr>
            <a:spLocks noGrp="1"/>
          </p:cNvSpPr>
          <p:nvPr>
            <p:ph type="title"/>
          </p:nvPr>
        </p:nvSpPr>
        <p:spPr>
          <a:xfrm>
            <a:off x="688245" y="1751013"/>
            <a:ext cx="10412617" cy="1143000"/>
          </a:xfrm>
        </p:spPr>
        <p:txBody>
          <a:bodyPr rtlCol="0"/>
          <a:lstStyle>
            <a:lvl1pPr>
              <a:defRPr>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1810986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889694" y="2109759"/>
            <a:ext cx="10412617" cy="400111"/>
          </a:xfrm>
          <a:noFill/>
        </p:spPr>
        <p:txBody>
          <a:bodyPr wrap="square" rtlCol="0">
            <a:noAutofit/>
          </a:bodyPr>
          <a:lstStyle>
            <a:lvl1pPr algn="ctr">
              <a:defRPr lang="en-US" sz="2400" cap="none" baseline="0" dirty="0">
                <a:solidFill>
                  <a:srgbClr val="F2F2F2">
                    <a:lumMod val="25000"/>
                  </a:srgbClr>
                </a:solidFill>
                <a:latin typeface="+mj-lt"/>
              </a:defRPr>
            </a:lvl1pPr>
          </a:lstStyle>
          <a:p>
            <a:pPr marL="0" lvl="0" algn="ctr" rtl="0">
              <a:lnSpc>
                <a:spcPct val="125000"/>
              </a:lnSpc>
            </a:pPr>
            <a:r>
              <a:rPr lang="fr"/>
              <a:t>Click to edit Master title style</a:t>
            </a:r>
            <a:endParaRPr lang="en-US" dirty="0"/>
          </a:p>
        </p:txBody>
      </p:sp>
    </p:spTree>
    <p:custDataLst>
      <p:tags r:id="rId1"/>
    </p:custDataLst>
    <p:extLst>
      <p:ext uri="{BB962C8B-B14F-4D97-AF65-F5344CB8AC3E}">
        <p14:creationId xmlns:p14="http://schemas.microsoft.com/office/powerpoint/2010/main" val="1295398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889694" y="2634350"/>
            <a:ext cx="10412617" cy="646331"/>
          </a:xfrm>
        </p:spPr>
        <p:txBody>
          <a:bodyPr vert="horz" lIns="121780" tIns="60890" rIns="121780" bIns="60890" rtlCol="0" anchor="ctr">
            <a:noAutofit/>
          </a:bodyPr>
          <a:lstStyle>
            <a:lvl1pPr algn="ctr">
              <a:defRPr lang="en-US" sz="3205" spc="-146" dirty="0">
                <a:latin typeface="+mj-lt"/>
              </a:defRPr>
            </a:lvl1pPr>
          </a:lstStyle>
          <a:p>
            <a:pPr marL="0" lvl="0" algn="ctr" rtl="0">
              <a:spcBef>
                <a:spcPts val="3201"/>
              </a:spcBef>
            </a:pPr>
            <a:r>
              <a:rPr lang="fr"/>
              <a:t>Click to edit Master title style</a:t>
            </a:r>
            <a:endParaRPr lang="en-US" dirty="0"/>
          </a:p>
        </p:txBody>
      </p:sp>
    </p:spTree>
    <p:custDataLst>
      <p:tags r:id="rId1"/>
    </p:custDataLst>
    <p:extLst>
      <p:ext uri="{BB962C8B-B14F-4D97-AF65-F5344CB8AC3E}">
        <p14:creationId xmlns:p14="http://schemas.microsoft.com/office/powerpoint/2010/main" val="1416813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Pictures Acros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lvl1pPr>
              <a:defRPr>
                <a:solidFill>
                  <a:schemeClr val="bg2">
                    <a:lumMod val="25000"/>
                  </a:schemeClr>
                </a:solidFill>
                <a:latin typeface="+mj-lt"/>
              </a:defRPr>
            </a:lvl1pPr>
          </a:lstStyle>
          <a:p>
            <a:pPr rtl="0"/>
            <a:r>
              <a:rPr lang="fr"/>
              <a:t>Click to edit Master title style</a:t>
            </a:r>
            <a:endParaRPr lang="en-US" dirty="0"/>
          </a:p>
        </p:txBody>
      </p:sp>
      <p:sp>
        <p:nvSpPr>
          <p:cNvPr id="3" name="Picture Placeholder 28"/>
          <p:cNvSpPr>
            <a:spLocks noGrp="1" noChangeAspect="1"/>
          </p:cNvSpPr>
          <p:nvPr>
            <p:ph type="pic" sz="quarter" idx="53"/>
          </p:nvPr>
        </p:nvSpPr>
        <p:spPr>
          <a:xfrm>
            <a:off x="8959547" y="2827728"/>
            <a:ext cx="1679995" cy="1679999"/>
          </a:xfrm>
          <a:prstGeom prst="ellipse">
            <a:avLst/>
          </a:prstGeom>
          <a:ln w="76200" cap="sq">
            <a:noFill/>
            <a:miter lim="800000"/>
          </a:ln>
          <a:effectLst/>
        </p:spPr>
        <p:txBody>
          <a:bodyPr rtlCol="0">
            <a:noAutofit/>
          </a:bodyPr>
          <a:lstStyle>
            <a:lvl1pPr marL="0" indent="0" algn="ctr">
              <a:buFontTx/>
              <a:buNone/>
              <a:defRPr sz="1603">
                <a:solidFill>
                  <a:schemeClr val="tx1"/>
                </a:solidFill>
                <a:latin typeface="+mn-lt"/>
                <a:cs typeface="Arial" pitchFamily="34" charset="0"/>
              </a:defRPr>
            </a:lvl1pPr>
          </a:lstStyle>
          <a:p>
            <a:pPr rtl="0"/>
            <a:r>
              <a:rPr lang="fr"/>
              <a:t>Click icon to add picture</a:t>
            </a:r>
            <a:endParaRPr lang="en-JM" dirty="0"/>
          </a:p>
        </p:txBody>
      </p:sp>
      <p:sp>
        <p:nvSpPr>
          <p:cNvPr id="4" name="Picture Placeholder 28"/>
          <p:cNvSpPr>
            <a:spLocks noGrp="1" noChangeAspect="1"/>
          </p:cNvSpPr>
          <p:nvPr>
            <p:ph type="pic" sz="quarter" idx="52"/>
          </p:nvPr>
        </p:nvSpPr>
        <p:spPr>
          <a:xfrm>
            <a:off x="6283434" y="2818847"/>
            <a:ext cx="1679995" cy="1679999"/>
          </a:xfrm>
          <a:prstGeom prst="ellipse">
            <a:avLst/>
          </a:prstGeom>
          <a:ln w="76200" cap="sq">
            <a:noFill/>
            <a:miter lim="800000"/>
          </a:ln>
          <a:effectLst/>
        </p:spPr>
        <p:txBody>
          <a:bodyPr rtlCol="0">
            <a:noAutofit/>
          </a:bodyPr>
          <a:lstStyle>
            <a:lvl1pPr marL="0" indent="0" algn="ctr">
              <a:buFontTx/>
              <a:buNone/>
              <a:defRPr sz="1603">
                <a:solidFill>
                  <a:schemeClr val="tx1"/>
                </a:solidFill>
                <a:latin typeface="+mn-lt"/>
                <a:cs typeface="Arial" pitchFamily="34" charset="0"/>
              </a:defRPr>
            </a:lvl1pPr>
          </a:lstStyle>
          <a:p>
            <a:pPr rtl="0"/>
            <a:r>
              <a:rPr lang="fr"/>
              <a:t>Click icon to add picture</a:t>
            </a:r>
            <a:endParaRPr lang="en-JM" dirty="0"/>
          </a:p>
        </p:txBody>
      </p:sp>
      <p:sp>
        <p:nvSpPr>
          <p:cNvPr id="5" name="Picture Placeholder 28"/>
          <p:cNvSpPr>
            <a:spLocks noGrp="1" noChangeAspect="1"/>
          </p:cNvSpPr>
          <p:nvPr>
            <p:ph type="pic" sz="quarter" idx="51"/>
          </p:nvPr>
        </p:nvSpPr>
        <p:spPr>
          <a:xfrm>
            <a:off x="3607321" y="2836608"/>
            <a:ext cx="1679995" cy="1679999"/>
          </a:xfrm>
          <a:prstGeom prst="ellipse">
            <a:avLst/>
          </a:prstGeom>
          <a:ln w="76200" cap="sq">
            <a:noFill/>
            <a:miter lim="800000"/>
          </a:ln>
          <a:effectLst/>
        </p:spPr>
        <p:txBody>
          <a:bodyPr rtlCol="0">
            <a:noAutofit/>
          </a:bodyPr>
          <a:lstStyle>
            <a:lvl1pPr marL="0" indent="0" algn="ctr">
              <a:buFontTx/>
              <a:buNone/>
              <a:defRPr sz="1603">
                <a:solidFill>
                  <a:schemeClr val="tx1"/>
                </a:solidFill>
                <a:latin typeface="+mn-lt"/>
                <a:cs typeface="Arial" pitchFamily="34" charset="0"/>
              </a:defRPr>
            </a:lvl1pPr>
          </a:lstStyle>
          <a:p>
            <a:pPr rtl="0"/>
            <a:r>
              <a:rPr lang="fr"/>
              <a:t>Click icon to add picture</a:t>
            </a:r>
            <a:endParaRPr lang="en-JM" dirty="0"/>
          </a:p>
        </p:txBody>
      </p:sp>
      <p:sp>
        <p:nvSpPr>
          <p:cNvPr id="6" name="Picture Placeholder 28"/>
          <p:cNvSpPr>
            <a:spLocks noGrp="1" noChangeAspect="1"/>
          </p:cNvSpPr>
          <p:nvPr>
            <p:ph type="pic" sz="quarter" idx="50"/>
          </p:nvPr>
        </p:nvSpPr>
        <p:spPr>
          <a:xfrm>
            <a:off x="931210" y="2836608"/>
            <a:ext cx="1679995" cy="1679999"/>
          </a:xfrm>
          <a:prstGeom prst="ellipse">
            <a:avLst/>
          </a:prstGeom>
          <a:ln w="76200" cap="sq">
            <a:noFill/>
            <a:miter lim="800000"/>
          </a:ln>
          <a:effectLst/>
        </p:spPr>
        <p:txBody>
          <a:bodyPr rtlCol="0">
            <a:noAutofit/>
          </a:bodyPr>
          <a:lstStyle>
            <a:lvl1pPr marL="0" indent="0" algn="ctr">
              <a:buFontTx/>
              <a:buNone/>
              <a:defRPr sz="1603">
                <a:solidFill>
                  <a:schemeClr val="tx1"/>
                </a:solidFill>
                <a:latin typeface="+mn-lt"/>
                <a:cs typeface="Arial" pitchFamily="34" charset="0"/>
              </a:defRPr>
            </a:lvl1pPr>
          </a:lstStyle>
          <a:p>
            <a:pPr rtl="0"/>
            <a:r>
              <a:rPr lang="fr"/>
              <a:t>Click icon to add picture</a:t>
            </a:r>
            <a:endParaRPr lang="en-JM" dirty="0"/>
          </a:p>
        </p:txBody>
      </p:sp>
    </p:spTree>
    <p:custDataLst>
      <p:tags r:id="rId1"/>
    </p:custDataLst>
    <p:extLst>
      <p:ext uri="{BB962C8B-B14F-4D97-AF65-F5344CB8AC3E}">
        <p14:creationId xmlns:p14="http://schemas.microsoft.com/office/powerpoint/2010/main" val="213449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Centered">
    <p:spTree>
      <p:nvGrpSpPr>
        <p:cNvPr id="1" name=""/>
        <p:cNvGrpSpPr/>
        <p:nvPr/>
      </p:nvGrpSpPr>
      <p:grpSpPr>
        <a:xfrm>
          <a:off x="0" y="0"/>
          <a:ext cx="0" cy="0"/>
          <a:chOff x="0" y="0"/>
          <a:chExt cx="0" cy="0"/>
        </a:xfrm>
      </p:grpSpPr>
      <p:sp>
        <p:nvSpPr>
          <p:cNvPr id="2" name="Title 1"/>
          <p:cNvSpPr>
            <a:spLocks noGrp="1"/>
          </p:cNvSpPr>
          <p:nvPr>
            <p:ph type="title"/>
          </p:nvPr>
        </p:nvSpPr>
        <p:spPr>
          <a:xfrm>
            <a:off x="889694" y="176213"/>
            <a:ext cx="10412617" cy="1143000"/>
          </a:xfrm>
        </p:spPr>
        <p:txBody>
          <a:bodyPr rtlCol="0"/>
          <a:lstStyle>
            <a:lvl1pPr algn="ctr">
              <a:defRPr>
                <a:solidFill>
                  <a:schemeClr val="bg2">
                    <a:lumMod val="25000"/>
                  </a:schemeClr>
                </a:solidFill>
                <a:latin typeface="+mj-lt"/>
              </a:defRPr>
            </a:lvl1pPr>
          </a:lstStyle>
          <a:p>
            <a:pPr rtl="0"/>
            <a:r>
              <a:rPr lang="fr"/>
              <a:t>Click to edit Master title style</a:t>
            </a:r>
            <a:endParaRPr lang="en-US" dirty="0"/>
          </a:p>
        </p:txBody>
      </p:sp>
      <p:sp>
        <p:nvSpPr>
          <p:cNvPr id="6" name="Picture Placeholder 5"/>
          <p:cNvSpPr>
            <a:spLocks noGrp="1"/>
          </p:cNvSpPr>
          <p:nvPr>
            <p:ph type="pic" sz="quarter" idx="10"/>
          </p:nvPr>
        </p:nvSpPr>
        <p:spPr>
          <a:xfrm>
            <a:off x="3607976" y="2359586"/>
            <a:ext cx="5406481" cy="3016233"/>
          </a:xfrm>
        </p:spPr>
        <p:txBody>
          <a:bodyPr rtlCol="0"/>
          <a:lstStyle/>
          <a:p>
            <a:pPr rtl="0"/>
            <a:r>
              <a:rPr lang="fr"/>
              <a:t>Click icon to add picture</a:t>
            </a:r>
            <a:endParaRPr lang="en-US" dirty="0"/>
          </a:p>
        </p:txBody>
      </p:sp>
    </p:spTree>
    <p:custDataLst>
      <p:tags r:id="rId1"/>
    </p:custDataLst>
    <p:extLst>
      <p:ext uri="{BB962C8B-B14F-4D97-AF65-F5344CB8AC3E}">
        <p14:creationId xmlns:p14="http://schemas.microsoft.com/office/powerpoint/2010/main" val="2231811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57" y="1525706"/>
            <a:ext cx="12185944" cy="2808923"/>
          </a:xfrm>
        </p:spPr>
        <p:txBody>
          <a:bodyPr rtlCol="0"/>
          <a:lstStyle/>
          <a:p>
            <a:pPr rtl="0"/>
            <a:r>
              <a:rPr lang="fr"/>
              <a:t>Click icon to add picture</a:t>
            </a:r>
            <a:endParaRPr lang="en-US" dirty="0"/>
          </a:p>
        </p:txBody>
      </p:sp>
      <p:sp>
        <p:nvSpPr>
          <p:cNvPr id="4" name="Title 1"/>
          <p:cNvSpPr>
            <a:spLocks noGrp="1"/>
          </p:cNvSpPr>
          <p:nvPr>
            <p:ph type="title"/>
          </p:nvPr>
        </p:nvSpPr>
        <p:spPr>
          <a:xfrm>
            <a:off x="686963" y="173736"/>
            <a:ext cx="10412617" cy="1143000"/>
          </a:xfrm>
        </p:spPr>
        <p:txBody>
          <a:bodyPr rtlCol="0"/>
          <a:lstStyle>
            <a:lvl1pPr>
              <a:defRPr>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657674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To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57" y="2"/>
            <a:ext cx="12185944" cy="2900363"/>
          </a:xfrm>
        </p:spPr>
        <p:txBody>
          <a:bodyPr rtlCol="0">
            <a:noAutofit/>
          </a:bodyPr>
          <a:lstStyle/>
          <a:p>
            <a:pPr rtl="0"/>
            <a:r>
              <a:rPr lang="fr"/>
              <a:t>Click icon to add picture</a:t>
            </a:r>
            <a:endParaRPr lang="en-US" dirty="0"/>
          </a:p>
        </p:txBody>
      </p:sp>
      <p:sp>
        <p:nvSpPr>
          <p:cNvPr id="4" name="Title 1"/>
          <p:cNvSpPr>
            <a:spLocks noGrp="1"/>
          </p:cNvSpPr>
          <p:nvPr>
            <p:ph type="title"/>
          </p:nvPr>
        </p:nvSpPr>
        <p:spPr>
          <a:xfrm>
            <a:off x="790836" y="2791212"/>
            <a:ext cx="10412617" cy="1143000"/>
          </a:xfrm>
        </p:spPr>
        <p:txBody>
          <a:bodyPr rtlCol="0">
            <a:noAutofit/>
          </a:bodyPr>
          <a:lstStyle>
            <a:lvl1pPr algn="ctr">
              <a:defRPr sz="4508" b="0">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363653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rtlCol="0"/>
          <a:lstStyle/>
          <a:p>
            <a:pPr rtl="0"/>
            <a:r>
              <a:rPr lang="fr"/>
              <a:t>Click icon to add picture</a:t>
            </a:r>
            <a:endParaRPr lang="en-US" dirty="0"/>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2"/>
          </p:nvPr>
        </p:nvSpPr>
        <p:spPr>
          <a:xfrm>
            <a:off x="312" y="487606"/>
            <a:ext cx="611681" cy="365125"/>
          </a:xfrm>
        </p:spPr>
        <p:txBody>
          <a:bodyPr rtlCol="0"/>
          <a:lstStyle/>
          <a:p>
            <a:pPr rtl="0"/>
            <a:fld id="{2760AF0F-E753-4DD9-B8E5-577C039A067C}" type="slidenum">
              <a:rPr lang="en-JM" smtClean="0"/>
              <a:t>‹#›</a:t>
            </a:fld>
            <a:endParaRPr lang="en-JM" dirty="0"/>
          </a:p>
        </p:txBody>
      </p:sp>
      <p:sp>
        <p:nvSpPr>
          <p:cNvPr id="2" name="Title 1"/>
          <p:cNvSpPr>
            <a:spLocks noGrp="1"/>
          </p:cNvSpPr>
          <p:nvPr>
            <p:ph type="title"/>
          </p:nvPr>
        </p:nvSpPr>
        <p:spPr>
          <a:xfrm>
            <a:off x="283464" y="3465576"/>
            <a:ext cx="4948440" cy="1143000"/>
          </a:xfrm>
        </p:spPr>
        <p:txBody>
          <a:bodyPr vert="horz" lIns="121954" tIns="60977" rIns="121954" bIns="60977" rtlCol="0" anchor="ctr">
            <a:normAutofit/>
          </a:bodyPr>
          <a:lstStyle>
            <a:lvl1pPr>
              <a:defRPr lang="en-US">
                <a:solidFill>
                  <a:schemeClr val="bg1"/>
                </a:solidFill>
              </a:defRPr>
            </a:lvl1pPr>
          </a:lstStyle>
          <a:p>
            <a:pPr marL="0" lvl="0" rtl="0"/>
            <a:r>
              <a:rPr lang="fr"/>
              <a:t>Click to edit Master title style</a:t>
            </a:r>
            <a:endParaRPr lang="en-US" dirty="0"/>
          </a:p>
        </p:txBody>
      </p:sp>
    </p:spTree>
    <p:custDataLst>
      <p:tags r:id="rId1"/>
    </p:custDataLst>
    <p:extLst>
      <p:ext uri="{BB962C8B-B14F-4D97-AF65-F5344CB8AC3E}">
        <p14:creationId xmlns:p14="http://schemas.microsoft.com/office/powerpoint/2010/main" val="494613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531728" y="334806"/>
            <a:ext cx="5676900" cy="6093619"/>
          </a:xfrm>
        </p:spPr>
        <p:txBody>
          <a:bodyPr rtlCol="0"/>
          <a:lstStyle/>
          <a:p>
            <a:pPr rtl="0"/>
            <a:r>
              <a:rPr lang="fr"/>
              <a:t>Click icon to add picture</a:t>
            </a:r>
            <a:endParaRPr lang="en-US" dirty="0"/>
          </a:p>
        </p:txBody>
      </p:sp>
      <p:sp>
        <p:nvSpPr>
          <p:cNvPr id="4" name="Title 1"/>
          <p:cNvSpPr>
            <a:spLocks noGrp="1"/>
          </p:cNvSpPr>
          <p:nvPr>
            <p:ph type="title"/>
          </p:nvPr>
        </p:nvSpPr>
        <p:spPr>
          <a:xfrm>
            <a:off x="684263" y="173736"/>
            <a:ext cx="10412617" cy="1143000"/>
          </a:xfrm>
        </p:spPr>
        <p:txBody>
          <a:bodyPr rtlCol="0"/>
          <a:lstStyle>
            <a:lvl1pPr>
              <a:defRPr>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2017252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Top">
    <p:spTree>
      <p:nvGrpSpPr>
        <p:cNvPr id="1" name=""/>
        <p:cNvGrpSpPr/>
        <p:nvPr/>
      </p:nvGrpSpPr>
      <p:grpSpPr>
        <a:xfrm>
          <a:off x="0" y="0"/>
          <a:ext cx="0" cy="0"/>
          <a:chOff x="0" y="0"/>
          <a:chExt cx="0" cy="0"/>
        </a:xfrm>
      </p:grpSpPr>
      <p:sp>
        <p:nvSpPr>
          <p:cNvPr id="3" name="Title 1"/>
          <p:cNvSpPr>
            <a:spLocks noGrp="1"/>
          </p:cNvSpPr>
          <p:nvPr>
            <p:ph type="title"/>
          </p:nvPr>
        </p:nvSpPr>
        <p:spPr>
          <a:xfrm>
            <a:off x="688245" y="176213"/>
            <a:ext cx="10412617" cy="1143000"/>
          </a:xfrm>
        </p:spPr>
        <p:txBody>
          <a:bodyPr rtlCol="0"/>
          <a:lstStyle>
            <a:lvl1pPr>
              <a:defRPr>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2821630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enter">
    <p:spTree>
      <p:nvGrpSpPr>
        <p:cNvPr id="1" name=""/>
        <p:cNvGrpSpPr/>
        <p:nvPr/>
      </p:nvGrpSpPr>
      <p:grpSpPr>
        <a:xfrm>
          <a:off x="0" y="0"/>
          <a:ext cx="0" cy="0"/>
          <a:chOff x="0" y="0"/>
          <a:chExt cx="0" cy="0"/>
        </a:xfrm>
      </p:grpSpPr>
      <p:sp>
        <p:nvSpPr>
          <p:cNvPr id="3" name="Title 1"/>
          <p:cNvSpPr>
            <a:spLocks noGrp="1"/>
          </p:cNvSpPr>
          <p:nvPr>
            <p:ph type="title"/>
          </p:nvPr>
        </p:nvSpPr>
        <p:spPr>
          <a:xfrm>
            <a:off x="889694" y="176213"/>
            <a:ext cx="10412617" cy="1143000"/>
          </a:xfrm>
        </p:spPr>
        <p:txBody>
          <a:bodyPr rtlCol="0"/>
          <a:lstStyle>
            <a:lvl1pPr algn="ctr">
              <a:defRPr>
                <a:solidFill>
                  <a:schemeClr val="bg2">
                    <a:lumMod val="25000"/>
                  </a:schemeClr>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1214259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rge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2192000" cy="6858000"/>
          </a:xfrm>
        </p:spPr>
        <p:txBody>
          <a:bodyPr rtlCol="0"/>
          <a:lstStyle/>
          <a:p>
            <a:pPr rtl="0"/>
            <a:r>
              <a:rPr lang="fr"/>
              <a:t>Click icon to add picture</a:t>
            </a:r>
            <a:endParaRPr lang="en-US" dirty="0"/>
          </a:p>
        </p:txBody>
      </p:sp>
      <p:sp>
        <p:nvSpPr>
          <p:cNvPr id="3" name="Title 1"/>
          <p:cNvSpPr>
            <a:spLocks noGrp="1"/>
          </p:cNvSpPr>
          <p:nvPr>
            <p:ph type="title"/>
          </p:nvPr>
        </p:nvSpPr>
        <p:spPr>
          <a:xfrm>
            <a:off x="688245" y="176213"/>
            <a:ext cx="10412617" cy="1143000"/>
          </a:xfrm>
        </p:spPr>
        <p:txBody>
          <a:bodyPr rtlCol="0"/>
          <a:lstStyle>
            <a:lvl1pPr>
              <a:defRPr>
                <a:solidFill>
                  <a:schemeClr val="bg1"/>
                </a:solidFill>
                <a:latin typeface="+mj-lt"/>
              </a:defRPr>
            </a:lvl1pPr>
          </a:lstStyle>
          <a:p>
            <a:pPr rtl="0"/>
            <a:r>
              <a:rPr lang="fr"/>
              <a:t>Click to edit Master title style</a:t>
            </a:r>
            <a:endParaRPr lang="en-US" dirty="0"/>
          </a:p>
        </p:txBody>
      </p:sp>
    </p:spTree>
    <p:custDataLst>
      <p:tags r:id="rId1"/>
    </p:custDataLst>
    <p:extLst>
      <p:ext uri="{BB962C8B-B14F-4D97-AF65-F5344CB8AC3E}">
        <p14:creationId xmlns:p14="http://schemas.microsoft.com/office/powerpoint/2010/main" val="256718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igh">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12192000" cy="6858000"/>
          </a:xfrm>
        </p:spPr>
        <p:txBody>
          <a:bodyPr rtlCol="0"/>
          <a:lstStyle/>
          <a:p>
            <a:pPr rtl="0"/>
            <a:r>
              <a:rPr lang="fr"/>
              <a:t>Click icon to add picture</a:t>
            </a:r>
          </a:p>
        </p:txBody>
      </p:sp>
      <p:sp>
        <p:nvSpPr>
          <p:cNvPr id="4" name="Slide Number Placeholder 3"/>
          <p:cNvSpPr>
            <a:spLocks noGrp="1"/>
          </p:cNvSpPr>
          <p:nvPr>
            <p:ph type="sldNum" sz="quarter" idx="11"/>
          </p:nvPr>
        </p:nvSpPr>
        <p:spPr>
          <a:xfrm>
            <a:off x="312" y="2203704"/>
            <a:ext cx="611681" cy="365125"/>
          </a:xfrm>
        </p:spPr>
        <p:txBody>
          <a:bodyPr rtlCol="0"/>
          <a:lstStyle/>
          <a:p>
            <a:pPr rtl="0"/>
            <a:fld id="{2760AF0F-E753-4DD9-B8E5-577C039A067C}" type="slidenum">
              <a:rPr lang="en-JM" smtClean="0"/>
              <a:t>‹#›</a:t>
            </a:fld>
            <a:endParaRPr lang="en-JM" dirty="0"/>
          </a:p>
        </p:txBody>
      </p:sp>
      <p:sp>
        <p:nvSpPr>
          <p:cNvPr id="2" name="Title 1"/>
          <p:cNvSpPr>
            <a:spLocks noGrp="1"/>
          </p:cNvSpPr>
          <p:nvPr>
            <p:ph type="title"/>
          </p:nvPr>
        </p:nvSpPr>
        <p:spPr>
          <a:xfrm>
            <a:off x="994035" y="2148840"/>
            <a:ext cx="10412618" cy="1143000"/>
          </a:xfrm>
        </p:spPr>
        <p:txBody>
          <a:bodyPr vert="horz" lIns="121954" tIns="60977" rIns="121954" bIns="60977" rtlCol="0" anchor="ctr">
            <a:normAutofit/>
          </a:bodyPr>
          <a:lstStyle>
            <a:lvl1pPr>
              <a:defRPr lang="en-US" dirty="0">
                <a:solidFill>
                  <a:schemeClr val="accent3"/>
                </a:solidFill>
                <a:ea typeface="Titillium Web"/>
                <a:cs typeface="Titillium WebLight"/>
              </a:defRPr>
            </a:lvl1pPr>
          </a:lstStyle>
          <a:p>
            <a:pPr marL="0" lvl="0" rtl="0">
              <a:spcBef>
                <a:spcPts val="3199"/>
              </a:spcBef>
            </a:pPr>
            <a:r>
              <a:rPr lang="fr"/>
              <a:t>Click to edit Master title style</a:t>
            </a:r>
            <a:endParaRPr lang="en-US" dirty="0"/>
          </a:p>
        </p:txBody>
      </p:sp>
    </p:spTree>
    <p:custDataLst>
      <p:tags r:id="rId1"/>
    </p:custDataLst>
    <p:extLst>
      <p:ext uri="{BB962C8B-B14F-4D97-AF65-F5344CB8AC3E}">
        <p14:creationId xmlns:p14="http://schemas.microsoft.com/office/powerpoint/2010/main" val="27263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Bottom">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3552827"/>
            <a:ext cx="12192001" cy="3044825"/>
          </a:xfrm>
        </p:spPr>
        <p:txBody>
          <a:bodyPr rtlCol="0">
            <a:normAutofit/>
          </a:bodyPr>
          <a:lstStyle>
            <a:lvl1pPr>
              <a:defRPr sz="1999"/>
            </a:lvl1pPr>
          </a:lstStyle>
          <a:p>
            <a:pPr rtl="0"/>
            <a:r>
              <a:rPr lang="fr"/>
              <a:t>Click icon to add picture</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4" name="Slide Number Placeholder 3"/>
          <p:cNvSpPr>
            <a:spLocks noGrp="1"/>
          </p:cNvSpPr>
          <p:nvPr>
            <p:ph type="sldNum" sz="quarter" idx="12"/>
          </p:nvPr>
        </p:nvSpPr>
        <p:spPr>
          <a:xfrm>
            <a:off x="312" y="484633"/>
            <a:ext cx="611681" cy="365125"/>
          </a:xfrm>
        </p:spPr>
        <p:txBody>
          <a:bodyPr rtlCol="0"/>
          <a:lstStyle/>
          <a:p>
            <a:pPr rtl="0"/>
            <a:fld id="{2760AF0F-E753-4DD9-B8E5-577C039A067C}" type="slidenum">
              <a:rPr lang="en-JM" smtClean="0"/>
              <a:t>‹#›</a:t>
            </a:fld>
            <a:endParaRPr lang="en-JM" dirty="0"/>
          </a:p>
        </p:txBody>
      </p:sp>
      <p:sp>
        <p:nvSpPr>
          <p:cNvPr id="7"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9" name="Text Placeholder 4"/>
          <p:cNvSpPr>
            <a:spLocks noGrp="1"/>
          </p:cNvSpPr>
          <p:nvPr>
            <p:ph type="body" sz="quarter" idx="13"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Tree>
    <p:custDataLst>
      <p:tags r:id="rId1"/>
    </p:custDataLst>
    <p:extLst>
      <p:ext uri="{BB962C8B-B14F-4D97-AF65-F5344CB8AC3E}">
        <p14:creationId xmlns:p14="http://schemas.microsoft.com/office/powerpoint/2010/main" val="424191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5973" y="1982664"/>
            <a:ext cx="2974848" cy="1270491"/>
          </a:xfrm>
        </p:spPr>
        <p:txBody>
          <a:bodyPr rtlCol="0">
            <a:normAutofit/>
          </a:bodyPr>
          <a:lstStyle>
            <a:lvl1pPr>
              <a:defRPr sz="1999"/>
            </a:lvl1pPr>
          </a:lstStyle>
          <a:p>
            <a:pPr rtl="0"/>
            <a:r>
              <a:rPr lang="fr"/>
              <a:t>Click icon to add picture</a:t>
            </a:r>
            <a:endParaRPr lang="en-US" dirty="0"/>
          </a:p>
        </p:txBody>
      </p:sp>
      <p:sp>
        <p:nvSpPr>
          <p:cNvPr id="14" name="Picture Placeholder 11"/>
          <p:cNvSpPr>
            <a:spLocks noGrp="1"/>
          </p:cNvSpPr>
          <p:nvPr>
            <p:ph type="pic" sz="quarter" idx="11"/>
          </p:nvPr>
        </p:nvSpPr>
        <p:spPr>
          <a:xfrm>
            <a:off x="3081054" y="1982664"/>
            <a:ext cx="2974848" cy="1270491"/>
          </a:xfrm>
        </p:spPr>
        <p:txBody>
          <a:bodyPr rtlCol="0">
            <a:normAutofit/>
          </a:bodyPr>
          <a:lstStyle>
            <a:lvl1pPr>
              <a:defRPr sz="1999"/>
            </a:lvl1pPr>
          </a:lstStyle>
          <a:p>
            <a:pPr rtl="0"/>
            <a:r>
              <a:rPr lang="fr"/>
              <a:t>Click icon to add picture</a:t>
            </a:r>
            <a:endParaRPr lang="en-US" dirty="0"/>
          </a:p>
        </p:txBody>
      </p:sp>
      <p:sp>
        <p:nvSpPr>
          <p:cNvPr id="15" name="Picture Placeholder 11"/>
          <p:cNvSpPr>
            <a:spLocks noGrp="1"/>
          </p:cNvSpPr>
          <p:nvPr>
            <p:ph type="pic" sz="quarter" idx="12"/>
          </p:nvPr>
        </p:nvSpPr>
        <p:spPr>
          <a:xfrm>
            <a:off x="6146135" y="1982664"/>
            <a:ext cx="2974848" cy="1270491"/>
          </a:xfrm>
        </p:spPr>
        <p:txBody>
          <a:bodyPr rtlCol="0">
            <a:normAutofit/>
          </a:bodyPr>
          <a:lstStyle>
            <a:lvl1pPr>
              <a:defRPr sz="1999"/>
            </a:lvl1pPr>
          </a:lstStyle>
          <a:p>
            <a:pPr rtl="0"/>
            <a:r>
              <a:rPr lang="fr"/>
              <a:t>Click icon to add picture</a:t>
            </a:r>
            <a:endParaRPr lang="en-US" dirty="0"/>
          </a:p>
        </p:txBody>
      </p:sp>
      <p:sp>
        <p:nvSpPr>
          <p:cNvPr id="16" name="Picture Placeholder 11"/>
          <p:cNvSpPr>
            <a:spLocks noGrp="1"/>
          </p:cNvSpPr>
          <p:nvPr>
            <p:ph type="pic" sz="quarter" idx="13"/>
          </p:nvPr>
        </p:nvSpPr>
        <p:spPr>
          <a:xfrm>
            <a:off x="9211217" y="1982664"/>
            <a:ext cx="2974848" cy="1270491"/>
          </a:xfrm>
        </p:spPr>
        <p:txBody>
          <a:bodyPr rtlCol="0">
            <a:normAutofit/>
          </a:bodyPr>
          <a:lstStyle>
            <a:lvl1pPr>
              <a:defRPr sz="1999"/>
            </a:lvl1pPr>
          </a:lstStyle>
          <a:p>
            <a:pPr rtl="0"/>
            <a:r>
              <a:rPr lang="fr"/>
              <a:t>Click icon to add picture</a:t>
            </a:r>
            <a:endParaRPr lang="en-US" dirty="0"/>
          </a:p>
        </p:txBody>
      </p:sp>
      <p:sp>
        <p:nvSpPr>
          <p:cNvPr id="9" name="Rectangle 8"/>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4" name="Slide Number Placeholder 3"/>
          <p:cNvSpPr>
            <a:spLocks noGrp="1"/>
          </p:cNvSpPr>
          <p:nvPr>
            <p:ph type="sldNum" sz="quarter" idx="15"/>
          </p:nvPr>
        </p:nvSpPr>
        <p:spPr>
          <a:xfrm>
            <a:off x="312" y="484633"/>
            <a:ext cx="611681" cy="365125"/>
          </a:xfrm>
        </p:spPr>
        <p:txBody>
          <a:bodyPr rtlCol="0"/>
          <a:lstStyle/>
          <a:p>
            <a:pPr rtl="0"/>
            <a:fld id="{2760AF0F-E753-4DD9-B8E5-577C039A067C}" type="slidenum">
              <a:rPr lang="en-JM" smtClean="0"/>
              <a:t>‹#›</a:t>
            </a:fld>
            <a:endParaRPr lang="en-JM"/>
          </a:p>
        </p:txBody>
      </p:sp>
      <p:sp>
        <p:nvSpPr>
          <p:cNvPr id="10"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11" name="Text Placeholder 4"/>
          <p:cNvSpPr>
            <a:spLocks noGrp="1"/>
          </p:cNvSpPr>
          <p:nvPr>
            <p:ph type="body" sz="quarter" idx="16"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Tree>
    <p:custDataLst>
      <p:tags r:id="rId1"/>
    </p:custDataLst>
    <p:extLst>
      <p:ext uri="{BB962C8B-B14F-4D97-AF65-F5344CB8AC3E}">
        <p14:creationId xmlns:p14="http://schemas.microsoft.com/office/powerpoint/2010/main" val="12395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00" y="2063751"/>
            <a:ext cx="4445000" cy="4083832"/>
          </a:xfrm>
        </p:spPr>
        <p:txBody>
          <a:bodyPr rtlCol="0">
            <a:normAutofit/>
          </a:bodyPr>
          <a:lstStyle>
            <a:lvl1pPr>
              <a:defRPr sz="1999"/>
            </a:lvl1pPr>
          </a:lstStyle>
          <a:p>
            <a:pPr rtl="0"/>
            <a:r>
              <a:rPr lang="fr"/>
              <a:t>Click icon to add picture</a:t>
            </a:r>
          </a:p>
        </p:txBody>
      </p:sp>
      <p:sp>
        <p:nvSpPr>
          <p:cNvPr id="7"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8" name="Text Placeholder 4"/>
          <p:cNvSpPr>
            <a:spLocks noGrp="1"/>
          </p:cNvSpPr>
          <p:nvPr>
            <p:ph type="body" sz="quarter" idx="11"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9" name="Slide Number Placeholder 3"/>
          <p:cNvSpPr>
            <a:spLocks noGrp="1"/>
          </p:cNvSpPr>
          <p:nvPr>
            <p:ph type="sldNum" sz="quarter" idx="15"/>
          </p:nvPr>
        </p:nvSpPr>
        <p:spPr>
          <a:xfrm>
            <a:off x="312" y="484633"/>
            <a:ext cx="611681" cy="365125"/>
          </a:xfrm>
        </p:spPr>
        <p:txBody>
          <a:bodyPr rtlCol="0"/>
          <a:lstStyle/>
          <a:p>
            <a:pPr rtl="0"/>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71692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Midd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699" y="1726239"/>
            <a:ext cx="3906694" cy="2159548"/>
          </a:xfrm>
        </p:spPr>
        <p:txBody>
          <a:bodyPr rtlCol="0">
            <a:normAutofit/>
          </a:bodyPr>
          <a:lstStyle>
            <a:lvl1pPr>
              <a:defRPr sz="1799"/>
            </a:lvl1pPr>
          </a:lstStyle>
          <a:p>
            <a:pPr rtl="0"/>
            <a:r>
              <a:rPr lang="fr"/>
              <a:t>Click icon to add picture</a:t>
            </a:r>
          </a:p>
        </p:txBody>
      </p:sp>
      <p:sp>
        <p:nvSpPr>
          <p:cNvPr id="7"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8" name="Text Placeholder 4"/>
          <p:cNvSpPr>
            <a:spLocks noGrp="1"/>
          </p:cNvSpPr>
          <p:nvPr>
            <p:ph type="body" sz="quarter" idx="11"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3"/>
          </p:nvPr>
        </p:nvSpPr>
        <p:spPr>
          <a:xfrm>
            <a:off x="312" y="487606"/>
            <a:ext cx="611681" cy="365125"/>
          </a:xfrm>
        </p:spPr>
        <p:txBody>
          <a:bodyPr rtlCol="0"/>
          <a:lstStyle/>
          <a:p>
            <a:pPr rtl="0"/>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16228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733358" y="-5061"/>
            <a:ext cx="4458642" cy="6863061"/>
          </a:xfrm>
        </p:spPr>
        <p:txBody>
          <a:bodyPr rtlCol="0">
            <a:normAutofit/>
          </a:bodyPr>
          <a:lstStyle>
            <a:lvl1pPr>
              <a:defRPr sz="1599"/>
            </a:lvl1pPr>
          </a:lstStyle>
          <a:p>
            <a:pPr rtl="0"/>
            <a:r>
              <a:rPr lang="fr"/>
              <a:t>Click icon to add picture</a:t>
            </a:r>
          </a:p>
        </p:txBody>
      </p:sp>
      <p:sp>
        <p:nvSpPr>
          <p:cNvPr id="7"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8" name="Text Placeholder 4"/>
          <p:cNvSpPr>
            <a:spLocks noGrp="1"/>
          </p:cNvSpPr>
          <p:nvPr>
            <p:ph type="body" sz="quarter" idx="11"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
        <p:nvSpPr>
          <p:cNvPr id="6" name="Rectangle 5"/>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3" name="Slide Number Placeholder 2"/>
          <p:cNvSpPr>
            <a:spLocks noGrp="1"/>
          </p:cNvSpPr>
          <p:nvPr>
            <p:ph type="sldNum" sz="quarter" idx="13"/>
          </p:nvPr>
        </p:nvSpPr>
        <p:spPr>
          <a:xfrm>
            <a:off x="312" y="487606"/>
            <a:ext cx="611681" cy="365125"/>
          </a:xfrm>
        </p:spPr>
        <p:txBody>
          <a:bodyPr rtlCol="0"/>
          <a:lstStyle/>
          <a:p>
            <a:pPr rtl="0"/>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5405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3" name="Picture Placeholder 28"/>
          <p:cNvSpPr>
            <a:spLocks noGrp="1" noChangeAspect="1"/>
          </p:cNvSpPr>
          <p:nvPr>
            <p:ph type="pic" sz="quarter" idx="50"/>
          </p:nvPr>
        </p:nvSpPr>
        <p:spPr>
          <a:xfrm>
            <a:off x="949497" y="2675371"/>
            <a:ext cx="1775996" cy="1775999"/>
          </a:xfrm>
          <a:prstGeom prst="ellipse">
            <a:avLst/>
          </a:prstGeom>
          <a:solidFill>
            <a:schemeClr val="accent4"/>
          </a:solidFill>
          <a:ln w="76200" cap="sq">
            <a:solidFill>
              <a:schemeClr val="bg1">
                <a:lumMod val="95000"/>
              </a:schemeClr>
            </a:solidFill>
            <a:miter lim="800000"/>
          </a:ln>
          <a:effectLst/>
        </p:spPr>
        <p:txBody>
          <a:bodyPr rtlCol="0">
            <a:normAutofit/>
          </a:bodyPr>
          <a:lstStyle>
            <a:lvl1pPr marL="0" indent="0" algn="ctr">
              <a:buFontTx/>
              <a:buNone/>
              <a:defRPr sz="1399">
                <a:solidFill>
                  <a:srgbClr val="17252F"/>
                </a:solidFill>
                <a:latin typeface="+mn-lt"/>
                <a:cs typeface="Arial" pitchFamily="34" charset="0"/>
              </a:defRPr>
            </a:lvl1pPr>
          </a:lstStyle>
          <a:p>
            <a:pPr rtl="0"/>
            <a:r>
              <a:rPr lang="fr"/>
              <a:t>Click icon to add picture</a:t>
            </a:r>
            <a:endParaRPr lang="en-JM" dirty="0"/>
          </a:p>
        </p:txBody>
      </p:sp>
      <p:sp>
        <p:nvSpPr>
          <p:cNvPr id="4" name="Picture Placeholder 28"/>
          <p:cNvSpPr>
            <a:spLocks noGrp="1" noChangeAspect="1"/>
          </p:cNvSpPr>
          <p:nvPr>
            <p:ph type="pic" sz="quarter" idx="51"/>
          </p:nvPr>
        </p:nvSpPr>
        <p:spPr>
          <a:xfrm>
            <a:off x="3647132" y="2675371"/>
            <a:ext cx="1775996" cy="1775999"/>
          </a:xfrm>
          <a:prstGeom prst="ellipse">
            <a:avLst/>
          </a:prstGeom>
          <a:solidFill>
            <a:schemeClr val="accent4"/>
          </a:solidFill>
          <a:ln w="76200" cap="sq">
            <a:solidFill>
              <a:schemeClr val="bg1">
                <a:lumMod val="95000"/>
              </a:schemeClr>
            </a:solidFill>
            <a:miter lim="800000"/>
          </a:ln>
          <a:effectLst/>
        </p:spPr>
        <p:txBody>
          <a:bodyPr rtlCol="0">
            <a:normAutofit/>
          </a:bodyPr>
          <a:lstStyle>
            <a:lvl1pPr marL="0" indent="0" algn="ctr">
              <a:buFontTx/>
              <a:buNone/>
              <a:defRPr sz="1399">
                <a:solidFill>
                  <a:srgbClr val="17252F"/>
                </a:solidFill>
                <a:latin typeface="+mn-lt"/>
                <a:cs typeface="Arial" pitchFamily="34" charset="0"/>
              </a:defRPr>
            </a:lvl1pPr>
          </a:lstStyle>
          <a:p>
            <a:pPr rtl="0"/>
            <a:r>
              <a:rPr lang="fr"/>
              <a:t>Click icon to add picture</a:t>
            </a:r>
            <a:endParaRPr lang="en-JM" dirty="0"/>
          </a:p>
        </p:txBody>
      </p:sp>
      <p:sp>
        <p:nvSpPr>
          <p:cNvPr id="5" name="Picture Placeholder 28"/>
          <p:cNvSpPr>
            <a:spLocks noGrp="1" noChangeAspect="1"/>
          </p:cNvSpPr>
          <p:nvPr>
            <p:ph type="pic" sz="quarter" idx="52"/>
          </p:nvPr>
        </p:nvSpPr>
        <p:spPr>
          <a:xfrm>
            <a:off x="6344767" y="2728204"/>
            <a:ext cx="1775996" cy="1775999"/>
          </a:xfrm>
          <a:prstGeom prst="ellipse">
            <a:avLst/>
          </a:prstGeom>
          <a:solidFill>
            <a:schemeClr val="accent4"/>
          </a:solidFill>
          <a:ln w="76200" cap="sq">
            <a:solidFill>
              <a:schemeClr val="bg1">
                <a:lumMod val="95000"/>
              </a:schemeClr>
            </a:solidFill>
            <a:miter lim="800000"/>
          </a:ln>
          <a:effectLst/>
        </p:spPr>
        <p:txBody>
          <a:bodyPr rtlCol="0">
            <a:normAutofit/>
          </a:bodyPr>
          <a:lstStyle>
            <a:lvl1pPr marL="0" indent="0" algn="ctr">
              <a:buFontTx/>
              <a:buNone/>
              <a:defRPr sz="1399">
                <a:solidFill>
                  <a:srgbClr val="17252F"/>
                </a:solidFill>
                <a:latin typeface="+mn-lt"/>
                <a:cs typeface="Arial" pitchFamily="34" charset="0"/>
              </a:defRPr>
            </a:lvl1pPr>
          </a:lstStyle>
          <a:p>
            <a:pPr rtl="0"/>
            <a:r>
              <a:rPr lang="fr"/>
              <a:t>Click icon to add picture</a:t>
            </a:r>
            <a:endParaRPr lang="en-JM" dirty="0"/>
          </a:p>
        </p:txBody>
      </p:sp>
      <p:sp>
        <p:nvSpPr>
          <p:cNvPr id="6" name="Picture Placeholder 28"/>
          <p:cNvSpPr>
            <a:spLocks noGrp="1" noChangeAspect="1"/>
          </p:cNvSpPr>
          <p:nvPr>
            <p:ph type="pic" sz="quarter" idx="53"/>
          </p:nvPr>
        </p:nvSpPr>
        <p:spPr>
          <a:xfrm>
            <a:off x="9042403" y="2718044"/>
            <a:ext cx="1775996" cy="1775999"/>
          </a:xfrm>
          <a:prstGeom prst="ellipse">
            <a:avLst/>
          </a:prstGeom>
          <a:solidFill>
            <a:schemeClr val="accent4"/>
          </a:solidFill>
          <a:ln w="76200" cap="sq">
            <a:solidFill>
              <a:schemeClr val="bg1">
                <a:lumMod val="95000"/>
              </a:schemeClr>
            </a:solidFill>
            <a:miter lim="800000"/>
          </a:ln>
          <a:effectLst/>
        </p:spPr>
        <p:txBody>
          <a:bodyPr rtlCol="0">
            <a:normAutofit/>
          </a:bodyPr>
          <a:lstStyle>
            <a:lvl1pPr marL="0" indent="0" algn="ctr">
              <a:buFontTx/>
              <a:buNone/>
              <a:defRPr sz="1399">
                <a:solidFill>
                  <a:srgbClr val="17252F"/>
                </a:solidFill>
                <a:latin typeface="+mn-lt"/>
                <a:cs typeface="Arial" pitchFamily="34" charset="0"/>
              </a:defRPr>
            </a:lvl1pPr>
          </a:lstStyle>
          <a:p>
            <a:pPr rtl="0"/>
            <a:r>
              <a:rPr lang="fr"/>
              <a:t>Click icon to add picture</a:t>
            </a:r>
            <a:endParaRPr lang="en-JM" dirty="0"/>
          </a:p>
        </p:txBody>
      </p:sp>
      <p:sp>
        <p:nvSpPr>
          <p:cNvPr id="9" name="Title 1"/>
          <p:cNvSpPr>
            <a:spLocks noGrp="1"/>
          </p:cNvSpPr>
          <p:nvPr>
            <p:ph type="title"/>
          </p:nvPr>
        </p:nvSpPr>
        <p:spPr>
          <a:xfrm>
            <a:off x="790836" y="447650"/>
            <a:ext cx="10412618" cy="1143000"/>
          </a:xfrm>
        </p:spPr>
        <p:txBody>
          <a:bodyPr rtlCol="0">
            <a:normAutofit/>
          </a:bodyPr>
          <a:lstStyle>
            <a:lvl1pPr>
              <a:defRPr sz="3698">
                <a:solidFill>
                  <a:schemeClr val="tx2"/>
                </a:solidFill>
              </a:defRPr>
            </a:lvl1pPr>
          </a:lstStyle>
          <a:p>
            <a:pPr rtl="0"/>
            <a:r>
              <a:rPr lang="fr"/>
              <a:t>Click to edit Master title style</a:t>
            </a:r>
            <a:endParaRPr lang="en-US" dirty="0"/>
          </a:p>
        </p:txBody>
      </p:sp>
      <p:sp>
        <p:nvSpPr>
          <p:cNvPr id="10" name="Text Placeholder 4"/>
          <p:cNvSpPr>
            <a:spLocks noGrp="1"/>
          </p:cNvSpPr>
          <p:nvPr>
            <p:ph type="body" sz="quarter" idx="10" hasCustomPrompt="1"/>
          </p:nvPr>
        </p:nvSpPr>
        <p:spPr>
          <a:xfrm>
            <a:off x="792483" y="447919"/>
            <a:ext cx="10411884" cy="349251"/>
          </a:xfrm>
        </p:spPr>
        <p:txBody>
          <a:bodyPr vert="horz" lIns="134149" tIns="60977" rIns="121954" bIns="60977" rtlCol="0" anchor="ctr">
            <a:noAutofit/>
          </a:bodyPr>
          <a:lstStyle>
            <a:lvl1pPr>
              <a:defRPr lang="en-JM" sz="2099" kern="100" spc="0" baseline="0" dirty="0">
                <a:solidFill>
                  <a:schemeClr val="accent1">
                    <a:lumMod val="75000"/>
                  </a:schemeClr>
                </a:solidFill>
                <a:latin typeface="+mj-lt"/>
              </a:defRPr>
            </a:lvl1pPr>
          </a:lstStyle>
          <a:p>
            <a:pPr marL="0" lvl="0" indent="0" rtl="0">
              <a:buFontTx/>
              <a:buNone/>
            </a:pPr>
            <a:r>
              <a:rPr lang="fr"/>
              <a:t>Click to add text</a:t>
            </a:r>
          </a:p>
        </p:txBody>
      </p:sp>
      <p:sp>
        <p:nvSpPr>
          <p:cNvPr id="11" name="Rectangle 10"/>
          <p:cNvSpPr/>
          <p:nvPr userDrawn="1"/>
        </p:nvSpPr>
        <p:spPr>
          <a:xfrm>
            <a:off x="312" y="503539"/>
            <a:ext cx="611681" cy="32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solidFill>
                <a:schemeClr val="bg1"/>
              </a:solidFill>
              <a:latin typeface="Titillium Web" panose="00000500000000000000" pitchFamily="2" charset="0"/>
              <a:cs typeface="Titillium WebRegular"/>
            </a:endParaRPr>
          </a:p>
        </p:txBody>
      </p:sp>
      <p:sp>
        <p:nvSpPr>
          <p:cNvPr id="7" name="Slide Number Placeholder 6"/>
          <p:cNvSpPr>
            <a:spLocks noGrp="1"/>
          </p:cNvSpPr>
          <p:nvPr>
            <p:ph type="sldNum" sz="quarter" idx="55"/>
          </p:nvPr>
        </p:nvSpPr>
        <p:spPr>
          <a:xfrm>
            <a:off x="312" y="487606"/>
            <a:ext cx="611681" cy="365125"/>
          </a:xfrm>
        </p:spPr>
        <p:txBody>
          <a:bodyPr rtlCol="0"/>
          <a:lstStyle/>
          <a:p>
            <a:pPr rtl="0"/>
            <a:fld id="{2760AF0F-E753-4DD9-B8E5-577C039A067C}" type="slidenum">
              <a:rPr lang="en-JM" smtClean="0"/>
              <a:t>‹#›</a:t>
            </a:fld>
            <a:endParaRPr lang="en-JM"/>
          </a:p>
        </p:txBody>
      </p:sp>
    </p:spTree>
    <p:custDataLst>
      <p:tags r:id="rId1"/>
    </p:custDataLst>
    <p:extLst>
      <p:ext uri="{BB962C8B-B14F-4D97-AF65-F5344CB8AC3E}">
        <p14:creationId xmlns:p14="http://schemas.microsoft.com/office/powerpoint/2010/main" val="317184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customXml" Target="../../customXml/item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backgroundpolitico.png"/>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90835" y="445692"/>
            <a:ext cx="10412618" cy="1143000"/>
          </a:xfrm>
          <a:prstGeom prst="rect">
            <a:avLst/>
          </a:prstGeom>
        </p:spPr>
        <p:txBody>
          <a:bodyPr vert="horz" lIns="121954" tIns="60977" rIns="121954" bIns="60977" rtlCol="0" anchor="ctr">
            <a:normAutofit/>
          </a:bodyPr>
          <a:lstStyle/>
          <a:p>
            <a:pPr rtl="0"/>
            <a:r>
              <a:rPr lang="fr"/>
              <a:t>Click to edit Master title style</a:t>
            </a:r>
            <a:endParaRPr lang="en-US" dirty="0"/>
          </a:p>
        </p:txBody>
      </p:sp>
      <p:sp>
        <p:nvSpPr>
          <p:cNvPr id="3" name="Text Placeholder 2"/>
          <p:cNvSpPr>
            <a:spLocks noGrp="1"/>
          </p:cNvSpPr>
          <p:nvPr>
            <p:ph type="body" idx="1"/>
          </p:nvPr>
        </p:nvSpPr>
        <p:spPr>
          <a:xfrm>
            <a:off x="790836" y="1819656"/>
            <a:ext cx="10412618" cy="4672584"/>
          </a:xfrm>
          <a:prstGeom prst="rect">
            <a:avLst/>
          </a:prstGeom>
        </p:spPr>
        <p:txBody>
          <a:bodyPr vert="horz" lIns="121954" tIns="60977" rIns="121954" bIns="60977" rtlCol="0">
            <a:normAutofit/>
          </a:body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4"/>
          </p:nvPr>
        </p:nvSpPr>
        <p:spPr>
          <a:xfrm>
            <a:off x="312" y="484633"/>
            <a:ext cx="611681" cy="365125"/>
          </a:xfrm>
          <a:prstGeom prst="rect">
            <a:avLst/>
          </a:prstGeom>
        </p:spPr>
        <p:txBody>
          <a:bodyPr vert="horz" lIns="121954" tIns="60977" rIns="121954" bIns="60977" rtlCol="0" anchor="ctr"/>
          <a:lstStyle>
            <a:lvl1pPr algn="ctr">
              <a:defRPr sz="2099">
                <a:solidFill>
                  <a:schemeClr val="bg1"/>
                </a:solidFill>
                <a:latin typeface="+mj-lt"/>
              </a:defRPr>
            </a:lvl1pPr>
          </a:lstStyle>
          <a:p>
            <a:pPr rtl="0"/>
            <a:fld id="{2760AF0F-E753-4DD9-B8E5-577C039A067C}" type="slidenum">
              <a:rPr lang="en-JM" smtClean="0"/>
              <a:pPr/>
              <a:t>‹#›</a:t>
            </a:fld>
            <a:endParaRPr lang="en-JM" dirty="0"/>
          </a:p>
        </p:txBody>
      </p:sp>
    </p:spTree>
    <p:custDataLst>
      <p:custData r:id="rId14"/>
      <p:tags r:id="rId15"/>
    </p:custDataLst>
    <p:extLst>
      <p:ext uri="{BB962C8B-B14F-4D97-AF65-F5344CB8AC3E}">
        <p14:creationId xmlns:p14="http://schemas.microsoft.com/office/powerpoint/2010/main" val="21334734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defTabSz="609463" rtl="0" eaLnBrk="1" latinLnBrk="0" hangingPunct="1">
        <a:spcBef>
          <a:spcPct val="0"/>
        </a:spcBef>
        <a:buNone/>
        <a:defRPr sz="3698" b="1" i="0" kern="1200">
          <a:solidFill>
            <a:schemeClr val="tx2"/>
          </a:solidFill>
          <a:latin typeface="+mj-lt"/>
          <a:ea typeface="Titillium WebSemiBold" panose="00000700000000000000" pitchFamily="2" charset="0"/>
          <a:cs typeface="Titillium WebSemiBold" panose="00000700000000000000" pitchFamily="2" charset="0"/>
        </a:defRPr>
      </a:lvl1pPr>
    </p:titleStyle>
    <p:bodyStyle>
      <a:lvl1pPr marL="457097" indent="-457097" algn="l" defTabSz="609463" rtl="0" eaLnBrk="1" latinLnBrk="0" hangingPunct="1">
        <a:spcBef>
          <a:spcPct val="20000"/>
        </a:spcBef>
        <a:buFont typeface="Arial"/>
        <a:buChar char="•"/>
        <a:defRPr sz="2699" kern="1200">
          <a:solidFill>
            <a:schemeClr val="accent2"/>
          </a:solidFill>
          <a:latin typeface="+mn-lt"/>
          <a:ea typeface="+mn-ea"/>
          <a:cs typeface="+mn-cs"/>
        </a:defRPr>
      </a:lvl1pPr>
      <a:lvl2pPr marL="990377" indent="-380914" algn="l" defTabSz="609463" rtl="0" eaLnBrk="1" latinLnBrk="0" hangingPunct="1">
        <a:spcBef>
          <a:spcPct val="20000"/>
        </a:spcBef>
        <a:buFont typeface="Arial"/>
        <a:buChar char="–"/>
        <a:defRPr sz="2399" kern="1200">
          <a:solidFill>
            <a:schemeClr val="accent2"/>
          </a:solidFill>
          <a:latin typeface="+mn-lt"/>
          <a:ea typeface="+mn-ea"/>
          <a:cs typeface="+mn-cs"/>
        </a:defRPr>
      </a:lvl2pPr>
      <a:lvl3pPr marL="1523657" indent="-304732" algn="l" defTabSz="609463" rtl="0" eaLnBrk="1" latinLnBrk="0" hangingPunct="1">
        <a:spcBef>
          <a:spcPct val="20000"/>
        </a:spcBef>
        <a:buFont typeface="Arial"/>
        <a:buChar char="•"/>
        <a:defRPr sz="2099" kern="1200">
          <a:solidFill>
            <a:schemeClr val="accent2"/>
          </a:solidFill>
          <a:latin typeface="+mn-lt"/>
          <a:ea typeface="+mn-ea"/>
          <a:cs typeface="+mn-cs"/>
        </a:defRPr>
      </a:lvl3pPr>
      <a:lvl4pPr marL="2133120" indent="-304732" algn="l" defTabSz="609463" rtl="0" eaLnBrk="1" latinLnBrk="0" hangingPunct="1">
        <a:spcBef>
          <a:spcPct val="20000"/>
        </a:spcBef>
        <a:buFont typeface="Arial"/>
        <a:buChar char="–"/>
        <a:defRPr sz="1899" kern="1200">
          <a:solidFill>
            <a:schemeClr val="accent2"/>
          </a:solidFill>
          <a:latin typeface="+mn-lt"/>
          <a:ea typeface="+mn-ea"/>
          <a:cs typeface="+mn-cs"/>
        </a:defRPr>
      </a:lvl4pPr>
      <a:lvl5pPr marL="2742582" indent="-304732" algn="l" defTabSz="609463" rtl="0" eaLnBrk="1" latinLnBrk="0" hangingPunct="1">
        <a:spcBef>
          <a:spcPct val="20000"/>
        </a:spcBef>
        <a:buFont typeface="Arial"/>
        <a:buChar char="»"/>
        <a:defRPr sz="1899" kern="1200">
          <a:solidFill>
            <a:schemeClr val="accent2"/>
          </a:solidFill>
          <a:latin typeface="+mn-lt"/>
          <a:ea typeface="+mn-ea"/>
          <a:cs typeface="+mn-cs"/>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5" cstate="email">
            <a:alphaModFix amt="65000"/>
            <a:extLst>
              <a:ext uri="{28A0092B-C50C-407E-A947-70E740481C1C}">
                <a14:useLocalDpi xmlns:a14="http://schemas.microsoft.com/office/drawing/2010/main"/>
              </a:ext>
            </a:extLst>
          </a:blip>
          <a:stretch>
            <a:fillRect/>
          </a:stretch>
        </p:blipFill>
        <p:spPr>
          <a:xfrm>
            <a:off x="1" y="-13692"/>
            <a:ext cx="12192000" cy="6885384"/>
          </a:xfrm>
          <a:prstGeom prst="rect">
            <a:avLst/>
          </a:prstGeom>
        </p:spPr>
      </p:pic>
      <p:sp>
        <p:nvSpPr>
          <p:cNvPr id="2" name="Title Placeholder 1"/>
          <p:cNvSpPr>
            <a:spLocks noGrp="1"/>
          </p:cNvSpPr>
          <p:nvPr>
            <p:ph type="title"/>
          </p:nvPr>
        </p:nvSpPr>
        <p:spPr>
          <a:xfrm>
            <a:off x="688245" y="176213"/>
            <a:ext cx="10412617" cy="1143000"/>
          </a:xfrm>
          <a:prstGeom prst="rect">
            <a:avLst/>
          </a:prstGeom>
        </p:spPr>
        <p:txBody>
          <a:bodyPr vert="horz" lIns="121780" tIns="60890" rIns="121780" bIns="60890" rtlCol="0" anchor="ctr">
            <a:noAutofit/>
          </a:bodyPr>
          <a:lstStyle/>
          <a:p>
            <a:pPr rtl="0"/>
            <a:r>
              <a:rPr lang="fr"/>
              <a:t>Click to edit Master title style</a:t>
            </a:r>
            <a:endParaRPr lang="en-US" dirty="0"/>
          </a:p>
        </p:txBody>
      </p:sp>
      <p:sp>
        <p:nvSpPr>
          <p:cNvPr id="3" name="Text Placeholder 2"/>
          <p:cNvSpPr>
            <a:spLocks noGrp="1"/>
          </p:cNvSpPr>
          <p:nvPr>
            <p:ph type="body" idx="1"/>
          </p:nvPr>
        </p:nvSpPr>
        <p:spPr>
          <a:xfrm>
            <a:off x="686963" y="1604788"/>
            <a:ext cx="10412617" cy="4879499"/>
          </a:xfrm>
          <a:prstGeom prst="rect">
            <a:avLst/>
          </a:prstGeom>
        </p:spPr>
        <p:txBody>
          <a:bodyPr vert="horz" lIns="121780" tIns="60890" rIns="121780" bIns="60890" rtlCol="0">
            <a:noAutofit/>
          </a:body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Tree>
    <p:custDataLst>
      <p:custData r:id="rId13"/>
      <p:tags r:id="rId14"/>
    </p:custDataLst>
    <p:extLst>
      <p:ext uri="{BB962C8B-B14F-4D97-AF65-F5344CB8AC3E}">
        <p14:creationId xmlns:p14="http://schemas.microsoft.com/office/powerpoint/2010/main" val="7599050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algn="l" defTabSz="609934" rtl="0" eaLnBrk="1" latinLnBrk="0" hangingPunct="1">
        <a:spcBef>
          <a:spcPct val="0"/>
        </a:spcBef>
        <a:buNone/>
        <a:defRPr sz="4508" b="0" kern="1200" spc="-160">
          <a:solidFill>
            <a:schemeClr val="bg2">
              <a:lumMod val="25000"/>
            </a:schemeClr>
          </a:solidFill>
          <a:latin typeface="+mj-lt"/>
          <a:ea typeface="Roboto Medium"/>
          <a:cs typeface="Roboto Medium"/>
        </a:defRPr>
      </a:lvl1pPr>
    </p:titleStyle>
    <p:bodyStyle>
      <a:lvl1pPr marL="457450" indent="-457450" algn="l" defTabSz="609934" rtl="0" eaLnBrk="1" latinLnBrk="0" hangingPunct="1">
        <a:spcBef>
          <a:spcPct val="20000"/>
        </a:spcBef>
        <a:buFont typeface="Arial"/>
        <a:buChar char="•"/>
        <a:defRPr sz="2705" kern="1200">
          <a:solidFill>
            <a:schemeClr val="tx2"/>
          </a:solidFill>
          <a:latin typeface="+mn-lt"/>
          <a:ea typeface="+mn-ea"/>
          <a:cs typeface="+mn-cs"/>
        </a:defRPr>
      </a:lvl1pPr>
      <a:lvl2pPr marL="991143" indent="-381209" algn="l" defTabSz="609934" rtl="0" eaLnBrk="1" latinLnBrk="0" hangingPunct="1">
        <a:spcBef>
          <a:spcPct val="20000"/>
        </a:spcBef>
        <a:buFont typeface="Arial"/>
        <a:buChar char="–"/>
        <a:defRPr sz="2404" kern="1200">
          <a:solidFill>
            <a:schemeClr val="tx2"/>
          </a:solidFill>
          <a:latin typeface="+mn-lt"/>
          <a:ea typeface="+mn-ea"/>
          <a:cs typeface="+mn-cs"/>
        </a:defRPr>
      </a:lvl2pPr>
      <a:lvl3pPr marL="1524835" indent="-304967" algn="l" defTabSz="609934" rtl="0" eaLnBrk="1" latinLnBrk="0" hangingPunct="1">
        <a:spcBef>
          <a:spcPct val="20000"/>
        </a:spcBef>
        <a:buFont typeface="Arial"/>
        <a:buChar char="•"/>
        <a:defRPr sz="2104" kern="1200">
          <a:solidFill>
            <a:schemeClr val="tx2"/>
          </a:solidFill>
          <a:latin typeface="+mn-lt"/>
          <a:ea typeface="+mn-ea"/>
          <a:cs typeface="+mn-cs"/>
        </a:defRPr>
      </a:lvl3pPr>
      <a:lvl4pPr marL="2134769" indent="-304967" algn="l" defTabSz="609934" rtl="0" eaLnBrk="1" latinLnBrk="0" hangingPunct="1">
        <a:spcBef>
          <a:spcPct val="20000"/>
        </a:spcBef>
        <a:buFont typeface="Arial"/>
        <a:buChar char="–"/>
        <a:defRPr sz="1903" kern="1200">
          <a:solidFill>
            <a:schemeClr val="tx2"/>
          </a:solidFill>
          <a:latin typeface="+mn-lt"/>
          <a:ea typeface="+mn-ea"/>
          <a:cs typeface="+mn-cs"/>
        </a:defRPr>
      </a:lvl4pPr>
      <a:lvl5pPr marL="2744703" indent="-304967" algn="l" defTabSz="609934" rtl="0" eaLnBrk="1" latinLnBrk="0" hangingPunct="1">
        <a:spcBef>
          <a:spcPct val="20000"/>
        </a:spcBef>
        <a:buFont typeface="Arial"/>
        <a:buChar char="»"/>
        <a:defRPr sz="1903" kern="1200">
          <a:solidFill>
            <a:schemeClr val="tx2"/>
          </a:solidFill>
          <a:latin typeface="+mn-lt"/>
          <a:ea typeface="+mn-ea"/>
          <a:cs typeface="+mn-cs"/>
        </a:defRPr>
      </a:lvl5pPr>
      <a:lvl6pPr marL="3354637" indent="-304967" algn="l" defTabSz="609934" rtl="0" eaLnBrk="1" latinLnBrk="0" hangingPunct="1">
        <a:spcBef>
          <a:spcPct val="20000"/>
        </a:spcBef>
        <a:buFont typeface="Arial"/>
        <a:buChar char="•"/>
        <a:defRPr sz="2705" kern="1200">
          <a:solidFill>
            <a:schemeClr val="tx1"/>
          </a:solidFill>
          <a:latin typeface="+mn-lt"/>
          <a:ea typeface="+mn-ea"/>
          <a:cs typeface="+mn-cs"/>
        </a:defRPr>
      </a:lvl6pPr>
      <a:lvl7pPr marL="3964571" indent="-304967" algn="l" defTabSz="609934" rtl="0" eaLnBrk="1" latinLnBrk="0" hangingPunct="1">
        <a:spcBef>
          <a:spcPct val="20000"/>
        </a:spcBef>
        <a:buFont typeface="Arial"/>
        <a:buChar char="•"/>
        <a:defRPr sz="2705" kern="1200">
          <a:solidFill>
            <a:schemeClr val="tx1"/>
          </a:solidFill>
          <a:latin typeface="+mn-lt"/>
          <a:ea typeface="+mn-ea"/>
          <a:cs typeface="+mn-cs"/>
        </a:defRPr>
      </a:lvl7pPr>
      <a:lvl8pPr marL="4574505" indent="-304967" algn="l" defTabSz="609934" rtl="0" eaLnBrk="1" latinLnBrk="0" hangingPunct="1">
        <a:spcBef>
          <a:spcPct val="20000"/>
        </a:spcBef>
        <a:buFont typeface="Arial"/>
        <a:buChar char="•"/>
        <a:defRPr sz="2705" kern="1200">
          <a:solidFill>
            <a:schemeClr val="tx1"/>
          </a:solidFill>
          <a:latin typeface="+mn-lt"/>
          <a:ea typeface="+mn-ea"/>
          <a:cs typeface="+mn-cs"/>
        </a:defRPr>
      </a:lvl8pPr>
      <a:lvl9pPr marL="5184440" indent="-304967" algn="l" defTabSz="609934" rtl="0" eaLnBrk="1" latinLnBrk="0" hangingPunct="1">
        <a:spcBef>
          <a:spcPct val="20000"/>
        </a:spcBef>
        <a:buFont typeface="Arial"/>
        <a:buChar char="•"/>
        <a:defRPr sz="2705" kern="1200">
          <a:solidFill>
            <a:schemeClr val="tx1"/>
          </a:solidFill>
          <a:latin typeface="+mn-lt"/>
          <a:ea typeface="+mn-ea"/>
          <a:cs typeface="+mn-cs"/>
        </a:defRPr>
      </a:lvl9pPr>
    </p:bodyStyle>
    <p:otherStyle>
      <a:defPPr>
        <a:defRPr lang="en-US"/>
      </a:defPPr>
      <a:lvl1pPr marL="0" algn="l" defTabSz="609934" rtl="0" eaLnBrk="1" latinLnBrk="0" hangingPunct="1">
        <a:defRPr sz="2404" kern="1200">
          <a:solidFill>
            <a:schemeClr val="tx1"/>
          </a:solidFill>
          <a:latin typeface="+mn-lt"/>
          <a:ea typeface="+mn-ea"/>
          <a:cs typeface="+mn-cs"/>
        </a:defRPr>
      </a:lvl1pPr>
      <a:lvl2pPr marL="609934" algn="l" defTabSz="609934" rtl="0" eaLnBrk="1" latinLnBrk="0" hangingPunct="1">
        <a:defRPr sz="2404" kern="1200">
          <a:solidFill>
            <a:schemeClr val="tx1"/>
          </a:solidFill>
          <a:latin typeface="+mn-lt"/>
          <a:ea typeface="+mn-ea"/>
          <a:cs typeface="+mn-cs"/>
        </a:defRPr>
      </a:lvl2pPr>
      <a:lvl3pPr marL="1219868" algn="l" defTabSz="609934" rtl="0" eaLnBrk="1" latinLnBrk="0" hangingPunct="1">
        <a:defRPr sz="2404" kern="1200">
          <a:solidFill>
            <a:schemeClr val="tx1"/>
          </a:solidFill>
          <a:latin typeface="+mn-lt"/>
          <a:ea typeface="+mn-ea"/>
          <a:cs typeface="+mn-cs"/>
        </a:defRPr>
      </a:lvl3pPr>
      <a:lvl4pPr marL="1829802" algn="l" defTabSz="609934" rtl="0" eaLnBrk="1" latinLnBrk="0" hangingPunct="1">
        <a:defRPr sz="2404" kern="1200">
          <a:solidFill>
            <a:schemeClr val="tx1"/>
          </a:solidFill>
          <a:latin typeface="+mn-lt"/>
          <a:ea typeface="+mn-ea"/>
          <a:cs typeface="+mn-cs"/>
        </a:defRPr>
      </a:lvl4pPr>
      <a:lvl5pPr marL="2439737" algn="l" defTabSz="609934" rtl="0" eaLnBrk="1" latinLnBrk="0" hangingPunct="1">
        <a:defRPr sz="2404" kern="1200">
          <a:solidFill>
            <a:schemeClr val="tx1"/>
          </a:solidFill>
          <a:latin typeface="+mn-lt"/>
          <a:ea typeface="+mn-ea"/>
          <a:cs typeface="+mn-cs"/>
        </a:defRPr>
      </a:lvl5pPr>
      <a:lvl6pPr marL="3049671" algn="l" defTabSz="609934" rtl="0" eaLnBrk="1" latinLnBrk="0" hangingPunct="1">
        <a:defRPr sz="2404" kern="1200">
          <a:solidFill>
            <a:schemeClr val="tx1"/>
          </a:solidFill>
          <a:latin typeface="+mn-lt"/>
          <a:ea typeface="+mn-ea"/>
          <a:cs typeface="+mn-cs"/>
        </a:defRPr>
      </a:lvl6pPr>
      <a:lvl7pPr marL="3659605" algn="l" defTabSz="609934" rtl="0" eaLnBrk="1" latinLnBrk="0" hangingPunct="1">
        <a:defRPr sz="2404" kern="1200">
          <a:solidFill>
            <a:schemeClr val="tx1"/>
          </a:solidFill>
          <a:latin typeface="+mn-lt"/>
          <a:ea typeface="+mn-ea"/>
          <a:cs typeface="+mn-cs"/>
        </a:defRPr>
      </a:lvl7pPr>
      <a:lvl8pPr marL="4269539" algn="l" defTabSz="609934" rtl="0" eaLnBrk="1" latinLnBrk="0" hangingPunct="1">
        <a:defRPr sz="2404" kern="1200">
          <a:solidFill>
            <a:schemeClr val="tx1"/>
          </a:solidFill>
          <a:latin typeface="+mn-lt"/>
          <a:ea typeface="+mn-ea"/>
          <a:cs typeface="+mn-cs"/>
        </a:defRPr>
      </a:lvl8pPr>
      <a:lvl9pPr marL="4879473" algn="l" defTabSz="609934" rtl="0" eaLnBrk="1" latinLnBrk="0" hangingPunct="1">
        <a:defRPr sz="24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26.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30.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image" Target="../media/image31.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8.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46.xml"/><Relationship Id="rId5" Type="http://schemas.openxmlformats.org/officeDocument/2006/relationships/image" Target="../media/image31.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image" Target="../media/image3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4.png"/><Relationship Id="rId2" Type="http://schemas.openxmlformats.org/officeDocument/2006/relationships/slideLayout" Target="../slideLayouts/slideLayout10.xml"/><Relationship Id="rId1" Type="http://schemas.openxmlformats.org/officeDocument/2006/relationships/tags" Target="../tags/tag48.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49.xml"/><Relationship Id="rId6" Type="http://schemas.openxmlformats.org/officeDocument/2006/relationships/image" Target="../media/image35.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5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51.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52.xml"/><Relationship Id="rId5" Type="http://schemas.openxmlformats.org/officeDocument/2006/relationships/image" Target="../media/image39.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53.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54.xml"/><Relationship Id="rId5" Type="http://schemas.openxmlformats.org/officeDocument/2006/relationships/image" Target="../media/image39.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55.xml"/><Relationship Id="rId5" Type="http://schemas.openxmlformats.org/officeDocument/2006/relationships/image" Target="../media/image43.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comments" Target="../comments/comment1.xml"/><Relationship Id="rId4" Type="http://schemas.openxmlformats.org/officeDocument/2006/relationships/image" Target="../media/image7.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56.xml"/><Relationship Id="rId5" Type="http://schemas.openxmlformats.org/officeDocument/2006/relationships/image" Target="../media/image43.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57.xml"/><Relationship Id="rId5" Type="http://schemas.openxmlformats.org/officeDocument/2006/relationships/image" Target="../media/image44.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tags" Target="../tags/tag58.xml"/><Relationship Id="rId6" Type="http://schemas.openxmlformats.org/officeDocument/2006/relationships/image" Target="../media/image45.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png"/><Relationship Id="rId3" Type="http://schemas.openxmlformats.org/officeDocument/2006/relationships/notesSlide" Target="../notesSlides/notesSlide33.xml"/><Relationship Id="rId7" Type="http://schemas.openxmlformats.org/officeDocument/2006/relationships/image" Target="../media/image18.png"/><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17.png"/><Relationship Id="rId11" Type="http://schemas.openxmlformats.org/officeDocument/2006/relationships/image" Target="../media/image48.png"/><Relationship Id="rId5" Type="http://schemas.microsoft.com/office/2007/relationships/hdphoto" Target="../media/hdphoto2.wdp"/><Relationship Id="rId10" Type="http://schemas.openxmlformats.org/officeDocument/2006/relationships/image" Target="../media/image47.png"/><Relationship Id="rId4" Type="http://schemas.openxmlformats.org/officeDocument/2006/relationships/image" Target="../media/image16.png"/><Relationship Id="rId9" Type="http://schemas.openxmlformats.org/officeDocument/2006/relationships/image" Target="../media/image46.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4.xml"/><Relationship Id="rId7"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tags" Target="../tags/tag60.xml"/><Relationship Id="rId6" Type="http://schemas.openxmlformats.org/officeDocument/2006/relationships/image" Target="../media/image50.png"/><Relationship Id="rId5" Type="http://schemas.microsoft.com/office/2007/relationships/hdphoto" Target="../media/hdphoto4.wdp"/><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tags" Target="../tags/tag61.xml"/><Relationship Id="rId6" Type="http://schemas.openxmlformats.org/officeDocument/2006/relationships/image" Target="../media/image5.png"/><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6.xml"/><Relationship Id="rId7"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tags" Target="../tags/tag6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6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7.png"/><Relationship Id="rId11" Type="http://schemas.openxmlformats.org/officeDocument/2006/relationships/image" Target="../media/image15.png"/><Relationship Id="rId5" Type="http://schemas.microsoft.com/office/2007/relationships/hdphoto" Target="../media/hdphoto2.wdp"/><Relationship Id="rId10"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2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1" y="-89210"/>
            <a:ext cx="12211051" cy="6858000"/>
          </a:xfrm>
          <a:prstGeom prst="rect">
            <a:avLst/>
          </a:prstGeom>
          <a:solidFill>
            <a:schemeClr val="tx2">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pic>
        <p:nvPicPr>
          <p:cNvPr id="13" name="Picture Placeholder 12">
            <a:extLst>
              <a:ext uri="{FF2B5EF4-FFF2-40B4-BE49-F238E27FC236}">
                <a16:creationId xmlns:a16="http://schemas.microsoft.com/office/drawing/2014/main" xmlns="" id="{68B195FF-1075-4859-BD7E-7AA9B54151BE}"/>
              </a:ext>
            </a:extLst>
          </p:cNvPr>
          <p:cNvPicPr>
            <a:picLocks noGrp="1" noChangeAspect="1"/>
          </p:cNvPicPr>
          <p:nvPr>
            <p:ph type="pic" sz="quarter" idx="12"/>
          </p:nvPr>
        </p:nvPicPr>
        <p:blipFill>
          <a:blip r:embed="rId4">
            <a:extLst>
              <a:ext uri="{28A0092B-C50C-407E-A947-70E740481C1C}">
                <a14:useLocalDpi xmlns:a14="http://schemas.microsoft.com/office/drawing/2010/main"/>
              </a:ext>
            </a:extLst>
          </a:blip>
          <a:srcRect/>
          <a:stretch>
            <a:fillRect/>
          </a:stretch>
        </p:blipFill>
        <p:spPr>
          <a:xfrm>
            <a:off x="5500289" y="2102295"/>
            <a:ext cx="6884313" cy="3872426"/>
          </a:xfrm>
        </p:spPr>
      </p:pic>
      <p:sp>
        <p:nvSpPr>
          <p:cNvPr id="7" name="Content Placeholder 3"/>
          <p:cNvSpPr txBox="1">
            <a:spLocks/>
          </p:cNvSpPr>
          <p:nvPr/>
        </p:nvSpPr>
        <p:spPr>
          <a:xfrm>
            <a:off x="1005840" y="2084832"/>
            <a:ext cx="5047551" cy="460375"/>
          </a:xfrm>
          <a:prstGeom prst="rect">
            <a:avLst/>
          </a:prstGeom>
        </p:spPr>
        <p:txBody>
          <a:bodyPr vert="horz" lIns="121954" tIns="60977" rIns="121954" bIns="60977" rtlCol="0">
            <a:noAutofit/>
          </a:bodyPr>
          <a:lstStyle>
            <a:lvl1pPr marL="457097" indent="-457097" algn="l" defTabSz="609463" rtl="0" eaLnBrk="1" latinLnBrk="0" hangingPunct="1">
              <a:spcBef>
                <a:spcPct val="20000"/>
              </a:spcBef>
              <a:buFont typeface="Arial"/>
              <a:buChar char="•"/>
              <a:defRPr sz="2699" kern="1200">
                <a:solidFill>
                  <a:schemeClr val="accent2"/>
                </a:solidFill>
                <a:latin typeface="+mn-lt"/>
                <a:ea typeface="+mn-ea"/>
                <a:cs typeface="+mn-cs"/>
              </a:defRPr>
            </a:lvl1pPr>
            <a:lvl2pPr marL="990377" indent="-380914" algn="l" defTabSz="609463" rtl="0" eaLnBrk="1" latinLnBrk="0" hangingPunct="1">
              <a:spcBef>
                <a:spcPct val="20000"/>
              </a:spcBef>
              <a:buFont typeface="Arial"/>
              <a:buChar char="–"/>
              <a:defRPr sz="2399" kern="1200">
                <a:solidFill>
                  <a:schemeClr val="accent2"/>
                </a:solidFill>
                <a:latin typeface="+mn-lt"/>
                <a:ea typeface="+mn-ea"/>
                <a:cs typeface="+mn-cs"/>
              </a:defRPr>
            </a:lvl2pPr>
            <a:lvl3pPr marL="1523657" indent="-304732" algn="l" defTabSz="609463" rtl="0" eaLnBrk="1" latinLnBrk="0" hangingPunct="1">
              <a:spcBef>
                <a:spcPct val="20000"/>
              </a:spcBef>
              <a:buFont typeface="Arial"/>
              <a:buChar char="•"/>
              <a:defRPr sz="2099" kern="1200">
                <a:solidFill>
                  <a:schemeClr val="accent2"/>
                </a:solidFill>
                <a:latin typeface="+mn-lt"/>
                <a:ea typeface="+mn-ea"/>
                <a:cs typeface="+mn-cs"/>
              </a:defRPr>
            </a:lvl3pPr>
            <a:lvl4pPr marL="2133120" indent="-304732" algn="l" defTabSz="609463" rtl="0" eaLnBrk="1" latinLnBrk="0" hangingPunct="1">
              <a:spcBef>
                <a:spcPct val="20000"/>
              </a:spcBef>
              <a:buFont typeface="Arial"/>
              <a:buChar char="–"/>
              <a:defRPr sz="1899" kern="1200">
                <a:solidFill>
                  <a:schemeClr val="accent2"/>
                </a:solidFill>
                <a:latin typeface="+mn-lt"/>
                <a:ea typeface="+mn-ea"/>
                <a:cs typeface="+mn-cs"/>
              </a:defRPr>
            </a:lvl4pPr>
            <a:lvl5pPr marL="2742582" indent="-304732" algn="l" defTabSz="609463" rtl="0" eaLnBrk="1" latinLnBrk="0" hangingPunct="1">
              <a:spcBef>
                <a:spcPct val="20000"/>
              </a:spcBef>
              <a:buFont typeface="Arial"/>
              <a:buChar char="»"/>
              <a:defRPr sz="1899" kern="1200">
                <a:solidFill>
                  <a:schemeClr val="accent2"/>
                </a:solidFill>
                <a:latin typeface="+mn-lt"/>
                <a:ea typeface="+mn-ea"/>
                <a:cs typeface="+mn-cs"/>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rtl="0">
              <a:buFont typeface="Arial"/>
              <a:buNone/>
            </a:pPr>
            <a:r>
              <a:rPr lang="fr" sz="2099" dirty="0">
                <a:solidFill>
                  <a:srgbClr val="00B0F0"/>
                </a:solidFill>
                <a:latin typeface="+mj-lt"/>
                <a:cs typeface="Titillium WebSemiBold"/>
              </a:rPr>
              <a:t>Visibilité des Vaccins – </a:t>
            </a:r>
            <a:r>
              <a:rPr lang="fr" sz="2099" i="1" dirty="0">
                <a:solidFill>
                  <a:schemeClr val="bg1"/>
                </a:solidFill>
                <a:latin typeface="+mj-lt"/>
                <a:cs typeface="Titillium WebSemiBold"/>
              </a:rPr>
              <a:t>Gros plan sur</a:t>
            </a:r>
            <a:r>
              <a:rPr lang="fr" sz="2099" dirty="0">
                <a:solidFill>
                  <a:schemeClr val="bg1"/>
                </a:solidFill>
                <a:latin typeface="+mj-lt"/>
                <a:cs typeface="Titillium WebSemiBold"/>
              </a:rPr>
              <a:t> </a:t>
            </a:r>
          </a:p>
        </p:txBody>
      </p:sp>
      <p:sp>
        <p:nvSpPr>
          <p:cNvPr id="8" name="Text Placeholder 1"/>
          <p:cNvSpPr txBox="1">
            <a:spLocks/>
          </p:cNvSpPr>
          <p:nvPr/>
        </p:nvSpPr>
        <p:spPr>
          <a:xfrm>
            <a:off x="994034" y="3534688"/>
            <a:ext cx="5127366" cy="1035630"/>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dirty="0">
                <a:solidFill>
                  <a:schemeClr val="bg1"/>
                </a:solidFill>
                <a:ea typeface="Calibri"/>
              </a:rPr>
              <a:t>Une série de cours conçus pour vous aider </a:t>
            </a:r>
            <a:endParaRPr lang="fr" sz="2099" dirty="0" smtClean="0">
              <a:solidFill>
                <a:schemeClr val="bg1"/>
              </a:solidFill>
              <a:ea typeface="Calibri"/>
            </a:endParaRPr>
          </a:p>
          <a:p>
            <a:pPr marL="0" indent="0" rtl="0">
              <a:spcBef>
                <a:spcPts val="0"/>
              </a:spcBef>
              <a:buNone/>
              <a:defRPr/>
            </a:pPr>
            <a:r>
              <a:rPr lang="fr" sz="2099" dirty="0" smtClean="0">
                <a:solidFill>
                  <a:schemeClr val="bg1"/>
                </a:solidFill>
                <a:ea typeface="Calibri"/>
              </a:rPr>
              <a:t>à </a:t>
            </a:r>
            <a:r>
              <a:rPr lang="fr" sz="2099" dirty="0">
                <a:solidFill>
                  <a:schemeClr val="bg1"/>
                </a:solidFill>
                <a:ea typeface="Calibri"/>
              </a:rPr>
              <a:t>visualiser les stocks sur la plateforme ViVa.</a:t>
            </a:r>
          </a:p>
        </p:txBody>
      </p:sp>
      <p:sp>
        <p:nvSpPr>
          <p:cNvPr id="10" name="Rectangle 9"/>
          <p:cNvSpPr/>
          <p:nvPr/>
        </p:nvSpPr>
        <p:spPr>
          <a:xfrm>
            <a:off x="2" y="2232162"/>
            <a:ext cx="534049" cy="28316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latin typeface="Titillium Web" panose="00000500000000000000" pitchFamily="2" charset="0"/>
              <a:cs typeface="Titillium WebRegular"/>
            </a:endParaRPr>
          </a:p>
        </p:txBody>
      </p:sp>
      <p:sp>
        <p:nvSpPr>
          <p:cNvPr id="4" name="Slide Number Placeholder 3"/>
          <p:cNvSpPr>
            <a:spLocks noGrp="1"/>
          </p:cNvSpPr>
          <p:nvPr>
            <p:ph type="sldNum" sz="quarter" idx="11"/>
          </p:nvPr>
        </p:nvSpPr>
        <p:spPr/>
        <p:txBody>
          <a:bodyPr rtlCol="0"/>
          <a:lstStyle/>
          <a:p>
            <a:pPr rtl="0"/>
            <a:fld id="{2760AF0F-E753-4DD9-B8E5-577C039A067C}" type="slidenum">
              <a:rPr lang="en-JM" smtClean="0"/>
              <a:t>1</a:t>
            </a:fld>
            <a:endParaRPr lang="en-JM" dirty="0"/>
          </a:p>
        </p:txBody>
      </p:sp>
      <p:sp>
        <p:nvSpPr>
          <p:cNvPr id="3" name="Title 2"/>
          <p:cNvSpPr>
            <a:spLocks noGrp="1"/>
          </p:cNvSpPr>
          <p:nvPr>
            <p:ph type="title"/>
          </p:nvPr>
        </p:nvSpPr>
        <p:spPr>
          <a:xfrm>
            <a:off x="994034" y="2452710"/>
            <a:ext cx="10412618" cy="1143000"/>
          </a:xfrm>
        </p:spPr>
        <p:txBody>
          <a:bodyPr rtlCol="0">
            <a:normAutofit/>
          </a:bodyPr>
          <a:lstStyle/>
          <a:p>
            <a:pPr rtl="0"/>
            <a:r>
              <a:rPr lang="fr" sz="4800" dirty="0">
                <a:solidFill>
                  <a:srgbClr val="00B0F0"/>
                </a:solidFill>
              </a:rPr>
              <a:t>Scénarios ViVa</a:t>
            </a:r>
            <a:endParaRPr lang="en-US" sz="4800" dirty="0">
              <a:solidFill>
                <a:srgbClr val="00B0F0"/>
              </a:solidFill>
            </a:endParaRPr>
          </a:p>
        </p:txBody>
      </p:sp>
      <p:pic>
        <p:nvPicPr>
          <p:cNvPr id="15" name="Picture 14">
            <a:extLst>
              <a:ext uri="{FF2B5EF4-FFF2-40B4-BE49-F238E27FC236}">
                <a16:creationId xmlns:a16="http://schemas.microsoft.com/office/drawing/2014/main" xmlns="" id="{515FB768-DFDC-4CFE-A539-A838266C6BC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13755" y="1608810"/>
            <a:ext cx="6854218" cy="3973800"/>
          </a:xfrm>
          <a:prstGeom prst="rect">
            <a:avLst/>
          </a:prstGeom>
        </p:spPr>
      </p:pic>
      <p:grpSp>
        <p:nvGrpSpPr>
          <p:cNvPr id="23" name="Group 22">
            <a:extLst>
              <a:ext uri="{FF2B5EF4-FFF2-40B4-BE49-F238E27FC236}">
                <a16:creationId xmlns:a16="http://schemas.microsoft.com/office/drawing/2014/main" xmlns="" id="{66E3091E-01AB-4B10-930D-439A0C02C5C6}"/>
              </a:ext>
            </a:extLst>
          </p:cNvPr>
          <p:cNvGrpSpPr/>
          <p:nvPr/>
        </p:nvGrpSpPr>
        <p:grpSpPr>
          <a:xfrm>
            <a:off x="-19052" y="6237902"/>
            <a:ext cx="12211051" cy="691356"/>
            <a:chOff x="-19052" y="5841234"/>
            <a:chExt cx="12211051" cy="691356"/>
          </a:xfrm>
        </p:grpSpPr>
        <p:sp>
          <p:nvSpPr>
            <p:cNvPr id="18" name="Rectangle 17">
              <a:extLst>
                <a:ext uri="{FF2B5EF4-FFF2-40B4-BE49-F238E27FC236}">
                  <a16:creationId xmlns:a16="http://schemas.microsoft.com/office/drawing/2014/main" xmlns="" id="{DD05E132-E1AC-4969-A988-26BA00CD0417}"/>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7" name="Group 16">
              <a:extLst>
                <a:ext uri="{FF2B5EF4-FFF2-40B4-BE49-F238E27FC236}">
                  <a16:creationId xmlns:a16="http://schemas.microsoft.com/office/drawing/2014/main" xmlns="" id="{D75EFA57-FC58-4421-B353-FA3C0433461F}"/>
                </a:ext>
              </a:extLst>
            </p:cNvPr>
            <p:cNvGrpSpPr/>
            <p:nvPr/>
          </p:nvGrpSpPr>
          <p:grpSpPr>
            <a:xfrm>
              <a:off x="896820" y="5841234"/>
              <a:ext cx="3008606" cy="691356"/>
              <a:chOff x="9119893" y="5924873"/>
              <a:chExt cx="4351365" cy="940499"/>
            </a:xfrm>
          </p:grpSpPr>
          <p:pic>
            <p:nvPicPr>
              <p:cNvPr id="5" name="Picture 4">
                <a:extLst>
                  <a:ext uri="{FF2B5EF4-FFF2-40B4-BE49-F238E27FC236}">
                    <a16:creationId xmlns:a16="http://schemas.microsoft.com/office/drawing/2014/main" xmlns="" id="{42880E22-2070-4A15-83B6-527C52A147E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16" name="Picture 15">
                <a:extLst>
                  <a:ext uri="{FF2B5EF4-FFF2-40B4-BE49-F238E27FC236}">
                    <a16:creationId xmlns:a16="http://schemas.microsoft.com/office/drawing/2014/main" xmlns="" id="{55BFEB71-1E1D-47AA-A364-A391353B583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22" name="Straight Connector 21">
              <a:extLst>
                <a:ext uri="{FF2B5EF4-FFF2-40B4-BE49-F238E27FC236}">
                  <a16:creationId xmlns:a16="http://schemas.microsoft.com/office/drawing/2014/main" xmlns="" id="{A16C33D5-0DDE-4C8C-8F4E-A1A22458724F}"/>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98761607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10</a:t>
            </a:fld>
            <a:endParaRPr lang="en-JM" dirty="0"/>
          </a:p>
        </p:txBody>
      </p:sp>
      <p:pic>
        <p:nvPicPr>
          <p:cNvPr id="7" name="Picture 6">
            <a:extLst>
              <a:ext uri="{FF2B5EF4-FFF2-40B4-BE49-F238E27FC236}">
                <a16:creationId xmlns:a16="http://schemas.microsoft.com/office/drawing/2014/main" xmlns="" id="{BEA4D8FD-FAB9-4622-B457-FE5DDB3D090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105"/>
          <a:stretch/>
        </p:blipFill>
        <p:spPr>
          <a:xfrm>
            <a:off x="3343275" y="2877542"/>
            <a:ext cx="3324226" cy="3936346"/>
          </a:xfrm>
          <a:prstGeom prst="rect">
            <a:avLst/>
          </a:prstGeom>
        </p:spPr>
      </p:pic>
      <p:sp>
        <p:nvSpPr>
          <p:cNvPr id="11" name="Text Placeholder 1">
            <a:extLst>
              <a:ext uri="{FF2B5EF4-FFF2-40B4-BE49-F238E27FC236}">
                <a16:creationId xmlns:a16="http://schemas.microsoft.com/office/drawing/2014/main" xmlns="" id="{842703A3-8180-447D-A3AA-D7CC45C10E47}"/>
              </a:ext>
            </a:extLst>
          </p:cNvPr>
          <p:cNvSpPr txBox="1">
            <a:spLocks/>
          </p:cNvSpPr>
          <p:nvPr/>
        </p:nvSpPr>
        <p:spPr>
          <a:xfrm>
            <a:off x="8934450" y="3064872"/>
            <a:ext cx="2333625" cy="1297578"/>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À ce jour, le niveau des stocks de vaccins VPO à l’échelle nationale se trouve juste en dessous de 730 000 doses.</a:t>
            </a:r>
          </a:p>
          <a:p>
            <a:pPr marL="0" indent="0" rtl="0">
              <a:spcBef>
                <a:spcPts val="0"/>
              </a:spcBef>
              <a:buNone/>
              <a:defRPr/>
            </a:pPr>
            <a:endParaRPr lang="en-US" sz="1800" dirty="0">
              <a:solidFill>
                <a:schemeClr val="bg1"/>
              </a:solidFill>
              <a:ea typeface="Calibri"/>
            </a:endParaRPr>
          </a:p>
        </p:txBody>
      </p:sp>
      <p:sp>
        <p:nvSpPr>
          <p:cNvPr id="3" name="Rectangle 2">
            <a:extLst>
              <a:ext uri="{FF2B5EF4-FFF2-40B4-BE49-F238E27FC236}">
                <a16:creationId xmlns:a16="http://schemas.microsoft.com/office/drawing/2014/main" xmlns="" id="{9A44A06E-EF0F-4D39-A714-8358451F6EF8}"/>
              </a:ext>
            </a:extLst>
          </p:cNvPr>
          <p:cNvSpPr/>
          <p:nvPr/>
        </p:nvSpPr>
        <p:spPr>
          <a:xfrm>
            <a:off x="3228975" y="2447925"/>
            <a:ext cx="190500" cy="2397790"/>
          </a:xfrm>
          <a:prstGeom prst="rect">
            <a:avLst/>
          </a:prstGeom>
          <a:noFill/>
          <a:ln>
            <a:solidFill>
              <a:srgbClr val="8BF12F"/>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6" name="Rectangle 5">
            <a:extLst>
              <a:ext uri="{FF2B5EF4-FFF2-40B4-BE49-F238E27FC236}">
                <a16:creationId xmlns:a16="http://schemas.microsoft.com/office/drawing/2014/main" xmlns="" id="{B28B6AB3-630A-4A4E-B763-462E2C03BF8F}"/>
              </a:ext>
            </a:extLst>
          </p:cNvPr>
          <p:cNvSpPr/>
          <p:nvPr/>
        </p:nvSpPr>
        <p:spPr>
          <a:xfrm>
            <a:off x="154793" y="1278039"/>
            <a:ext cx="3251347" cy="512957"/>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28612012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11</a:t>
            </a:fld>
            <a:endParaRPr lang="en-JM" dirty="0"/>
          </a:p>
        </p:txBody>
      </p:sp>
      <p:sp>
        <p:nvSpPr>
          <p:cNvPr id="8" name="Text Placeholder 1">
            <a:extLst>
              <a:ext uri="{FF2B5EF4-FFF2-40B4-BE49-F238E27FC236}">
                <a16:creationId xmlns:a16="http://schemas.microsoft.com/office/drawing/2014/main" xmlns="" id="{80535799-02E0-42EC-BC44-BD3E06D02616}"/>
              </a:ext>
            </a:extLst>
          </p:cNvPr>
          <p:cNvSpPr txBox="1">
            <a:spLocks/>
          </p:cNvSpPr>
          <p:nvPr/>
        </p:nvSpPr>
        <p:spPr>
          <a:xfrm>
            <a:off x="5441950" y="1322752"/>
            <a:ext cx="2444750" cy="1260232"/>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La ligne bleue représente les stocks prévisionnels de vaccins VPO.</a:t>
            </a:r>
            <a:endParaRPr lang="en-JM" sz="1800" dirty="0">
              <a:solidFill>
                <a:schemeClr val="bg1"/>
              </a:solidFill>
              <a:ea typeface="Calibri"/>
            </a:endParaRPr>
          </a:p>
        </p:txBody>
      </p:sp>
      <p:cxnSp>
        <p:nvCxnSpPr>
          <p:cNvPr id="5" name="Straight Arrow Connector 4">
            <a:extLst>
              <a:ext uri="{FF2B5EF4-FFF2-40B4-BE49-F238E27FC236}">
                <a16:creationId xmlns:a16="http://schemas.microsoft.com/office/drawing/2014/main" xmlns="" id="{6F54EDDE-9D0F-4A50-9C4B-8E9BC9E66690}"/>
              </a:ext>
            </a:extLst>
          </p:cNvPr>
          <p:cNvCxnSpPr>
            <a:cxnSpLocks/>
          </p:cNvCxnSpPr>
          <p:nvPr/>
        </p:nvCxnSpPr>
        <p:spPr>
          <a:xfrm flipH="1">
            <a:off x="4546600" y="2582984"/>
            <a:ext cx="895350" cy="8968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xmlns="" id="{268DE387-DDCD-464F-91F6-2F453CE6F649}"/>
              </a:ext>
            </a:extLst>
          </p:cNvPr>
          <p:cNvSpPr/>
          <p:nvPr/>
        </p:nvSpPr>
        <p:spPr>
          <a:xfrm>
            <a:off x="154793" y="1278039"/>
            <a:ext cx="3251347" cy="512957"/>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7746671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tile tx="0" ty="0" sx="100000" sy="100000" flip="none" algn="tl"/>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12</a:t>
            </a:fld>
            <a:endParaRPr lang="en-JM" dirty="0"/>
          </a:p>
        </p:txBody>
      </p:sp>
      <p:sp>
        <p:nvSpPr>
          <p:cNvPr id="8" name="Text Placeholder 1">
            <a:extLst>
              <a:ext uri="{FF2B5EF4-FFF2-40B4-BE49-F238E27FC236}">
                <a16:creationId xmlns:a16="http://schemas.microsoft.com/office/drawing/2014/main" xmlns="" id="{80535799-02E0-42EC-BC44-BD3E06D02616}"/>
              </a:ext>
            </a:extLst>
          </p:cNvPr>
          <p:cNvSpPr txBox="1">
            <a:spLocks/>
          </p:cNvSpPr>
          <p:nvPr/>
        </p:nvSpPr>
        <p:spPr>
          <a:xfrm>
            <a:off x="5441949" y="1334530"/>
            <a:ext cx="2738223" cy="1235675"/>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À l’heure actuelle, l’entrepôt national de vaccins du pays compte 727 886 doses de vaccin VPO.</a:t>
            </a:r>
            <a:endParaRPr lang="en-JM" sz="1600" dirty="0">
              <a:solidFill>
                <a:schemeClr val="bg1"/>
              </a:solidFill>
              <a:ea typeface="Calibri"/>
            </a:endParaRPr>
          </a:p>
        </p:txBody>
      </p:sp>
      <p:cxnSp>
        <p:nvCxnSpPr>
          <p:cNvPr id="5" name="Straight Arrow Connector 4">
            <a:extLst>
              <a:ext uri="{FF2B5EF4-FFF2-40B4-BE49-F238E27FC236}">
                <a16:creationId xmlns:a16="http://schemas.microsoft.com/office/drawing/2014/main" xmlns="" id="{6F54EDDE-9D0F-4A50-9C4B-8E9BC9E66690}"/>
              </a:ext>
            </a:extLst>
          </p:cNvPr>
          <p:cNvCxnSpPr>
            <a:cxnSpLocks/>
            <a:stCxn id="8" idx="1"/>
          </p:cNvCxnSpPr>
          <p:nvPr/>
        </p:nvCxnSpPr>
        <p:spPr>
          <a:xfrm flipH="1">
            <a:off x="3966521" y="1952368"/>
            <a:ext cx="1475428" cy="7784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 Placeholder 1">
            <a:extLst>
              <a:ext uri="{FF2B5EF4-FFF2-40B4-BE49-F238E27FC236}">
                <a16:creationId xmlns:a16="http://schemas.microsoft.com/office/drawing/2014/main" xmlns="" id="{6139A1F9-5FF0-4E29-9A27-45E7813B476B}"/>
              </a:ext>
            </a:extLst>
          </p:cNvPr>
          <p:cNvSpPr txBox="1">
            <a:spLocks/>
          </p:cNvSpPr>
          <p:nvPr/>
        </p:nvSpPr>
        <p:spPr>
          <a:xfrm>
            <a:off x="9257099" y="2209413"/>
            <a:ext cx="2642458" cy="1379947"/>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Dans 3 mois, environ 400 000 doses seront disponibles au vu de la consommation prévisionnelle.</a:t>
            </a:r>
            <a:endParaRPr lang="en-JM" sz="1600" dirty="0">
              <a:solidFill>
                <a:schemeClr val="bg1"/>
              </a:solidFill>
              <a:ea typeface="Calibri"/>
            </a:endParaRPr>
          </a:p>
        </p:txBody>
      </p:sp>
      <p:cxnSp>
        <p:nvCxnSpPr>
          <p:cNvPr id="12" name="Straight Arrow Connector 11">
            <a:extLst>
              <a:ext uri="{FF2B5EF4-FFF2-40B4-BE49-F238E27FC236}">
                <a16:creationId xmlns:a16="http://schemas.microsoft.com/office/drawing/2014/main" xmlns="" id="{11138174-9810-499C-8E66-1493304D9B87}"/>
              </a:ext>
            </a:extLst>
          </p:cNvPr>
          <p:cNvCxnSpPr>
            <a:cxnSpLocks/>
            <a:stCxn id="11" idx="1"/>
          </p:cNvCxnSpPr>
          <p:nvPr/>
        </p:nvCxnSpPr>
        <p:spPr>
          <a:xfrm flipH="1">
            <a:off x="6313875" y="2899387"/>
            <a:ext cx="2943224" cy="10647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xmlns="" id="{550E99F9-BE3B-49E1-8164-2A2E46BC07E5}"/>
              </a:ext>
            </a:extLst>
          </p:cNvPr>
          <p:cNvSpPr/>
          <p:nvPr/>
        </p:nvSpPr>
        <p:spPr>
          <a:xfrm>
            <a:off x="154793" y="1278039"/>
            <a:ext cx="3251347" cy="512957"/>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4081274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13</a:t>
            </a:fld>
            <a:endParaRPr lang="en-JM" dirty="0"/>
          </a:p>
        </p:txBody>
      </p:sp>
      <p:sp>
        <p:nvSpPr>
          <p:cNvPr id="8" name="Text Placeholder 1">
            <a:extLst>
              <a:ext uri="{FF2B5EF4-FFF2-40B4-BE49-F238E27FC236}">
                <a16:creationId xmlns:a16="http://schemas.microsoft.com/office/drawing/2014/main" xmlns="" id="{80535799-02E0-42EC-BC44-BD3E06D02616}"/>
              </a:ext>
            </a:extLst>
          </p:cNvPr>
          <p:cNvSpPr txBox="1">
            <a:spLocks/>
          </p:cNvSpPr>
          <p:nvPr/>
        </p:nvSpPr>
        <p:spPr>
          <a:xfrm>
            <a:off x="5441950" y="1322752"/>
            <a:ext cx="2444750" cy="1260232"/>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La ligne bleue représente les stocks prévisionnels de vaccins VPO.</a:t>
            </a:r>
            <a:endParaRPr lang="en-JM" sz="1800" dirty="0">
              <a:solidFill>
                <a:schemeClr val="bg1"/>
              </a:solidFill>
              <a:ea typeface="Calibri"/>
            </a:endParaRPr>
          </a:p>
        </p:txBody>
      </p:sp>
      <p:cxnSp>
        <p:nvCxnSpPr>
          <p:cNvPr id="5" name="Straight Arrow Connector 4">
            <a:extLst>
              <a:ext uri="{FF2B5EF4-FFF2-40B4-BE49-F238E27FC236}">
                <a16:creationId xmlns:a16="http://schemas.microsoft.com/office/drawing/2014/main" xmlns="" id="{6F54EDDE-9D0F-4A50-9C4B-8E9BC9E66690}"/>
              </a:ext>
            </a:extLst>
          </p:cNvPr>
          <p:cNvCxnSpPr>
            <a:cxnSpLocks/>
          </p:cNvCxnSpPr>
          <p:nvPr/>
        </p:nvCxnSpPr>
        <p:spPr>
          <a:xfrm flipH="1">
            <a:off x="4546600" y="2582984"/>
            <a:ext cx="895350" cy="8968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 Placeholder 1">
            <a:extLst>
              <a:ext uri="{FF2B5EF4-FFF2-40B4-BE49-F238E27FC236}">
                <a16:creationId xmlns:a16="http://schemas.microsoft.com/office/drawing/2014/main" xmlns="" id="{842703A3-8180-447D-A3AA-D7CC45C10E47}"/>
              </a:ext>
            </a:extLst>
          </p:cNvPr>
          <p:cNvSpPr txBox="1">
            <a:spLocks/>
          </p:cNvSpPr>
          <p:nvPr/>
        </p:nvSpPr>
        <p:spPr>
          <a:xfrm>
            <a:off x="8405445" y="3936999"/>
            <a:ext cx="3455377" cy="2731429"/>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La consommation prévisionnelle est calculée à partir des besoins annuels communiqués à l’UNICEF dans l’exercice de prévision annuel. ViVa estime le taux de consommation hebdomadaire à partir de ce chiffre.</a:t>
            </a:r>
          </a:p>
        </p:txBody>
      </p:sp>
      <p:pic>
        <p:nvPicPr>
          <p:cNvPr id="7" name="Picture 6">
            <a:extLst>
              <a:ext uri="{FF2B5EF4-FFF2-40B4-BE49-F238E27FC236}">
                <a16:creationId xmlns:a16="http://schemas.microsoft.com/office/drawing/2014/main" xmlns="" id="{BEA4D8FD-FAB9-4622-B457-FE5DDB3D090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07207" y="1678231"/>
            <a:ext cx="2477035" cy="2258769"/>
          </a:xfrm>
          <a:prstGeom prst="rect">
            <a:avLst/>
          </a:prstGeom>
        </p:spPr>
      </p:pic>
      <p:sp>
        <p:nvSpPr>
          <p:cNvPr id="9" name="Rectangle 8">
            <a:extLst>
              <a:ext uri="{FF2B5EF4-FFF2-40B4-BE49-F238E27FC236}">
                <a16:creationId xmlns:a16="http://schemas.microsoft.com/office/drawing/2014/main" xmlns="" id="{A398B50A-CB97-439D-8802-D1AE92272848}"/>
              </a:ext>
            </a:extLst>
          </p:cNvPr>
          <p:cNvSpPr/>
          <p:nvPr/>
        </p:nvSpPr>
        <p:spPr>
          <a:xfrm>
            <a:off x="154793" y="1278039"/>
            <a:ext cx="3251347" cy="512957"/>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21585271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14</a:t>
            </a:fld>
            <a:endParaRPr lang="en-JM" dirty="0"/>
          </a:p>
        </p:txBody>
      </p:sp>
      <p:sp>
        <p:nvSpPr>
          <p:cNvPr id="8" name="Text Placeholder 1">
            <a:extLst>
              <a:ext uri="{FF2B5EF4-FFF2-40B4-BE49-F238E27FC236}">
                <a16:creationId xmlns:a16="http://schemas.microsoft.com/office/drawing/2014/main" xmlns="" id="{80535799-02E0-42EC-BC44-BD3E06D02616}"/>
              </a:ext>
            </a:extLst>
          </p:cNvPr>
          <p:cNvSpPr txBox="1">
            <a:spLocks/>
          </p:cNvSpPr>
          <p:nvPr/>
        </p:nvSpPr>
        <p:spPr>
          <a:xfrm>
            <a:off x="4870450" y="1196159"/>
            <a:ext cx="2187575" cy="1355972"/>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La ligne orange correspond au volume maximal de stocks recommandé pour le vaccin VPO.</a:t>
            </a:r>
            <a:endParaRPr lang="en-JM" sz="1600" dirty="0">
              <a:solidFill>
                <a:schemeClr val="bg1"/>
              </a:solidFill>
              <a:ea typeface="Calibri"/>
            </a:endParaRPr>
          </a:p>
        </p:txBody>
      </p:sp>
      <p:cxnSp>
        <p:nvCxnSpPr>
          <p:cNvPr id="5" name="Straight Arrow Connector 4">
            <a:extLst>
              <a:ext uri="{FF2B5EF4-FFF2-40B4-BE49-F238E27FC236}">
                <a16:creationId xmlns:a16="http://schemas.microsoft.com/office/drawing/2014/main" xmlns="" id="{6F54EDDE-9D0F-4A50-9C4B-8E9BC9E66690}"/>
              </a:ext>
            </a:extLst>
          </p:cNvPr>
          <p:cNvCxnSpPr>
            <a:cxnSpLocks/>
            <a:stCxn id="8" idx="1"/>
          </p:cNvCxnSpPr>
          <p:nvPr/>
        </p:nvCxnSpPr>
        <p:spPr>
          <a:xfrm flipH="1">
            <a:off x="1927226" y="1874145"/>
            <a:ext cx="2943224" cy="10767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xmlns="" id="{76F348B2-40B0-46A8-9485-CDAA3CC95778}"/>
              </a:ext>
            </a:extLst>
          </p:cNvPr>
          <p:cNvSpPr/>
          <p:nvPr/>
        </p:nvSpPr>
        <p:spPr>
          <a:xfrm>
            <a:off x="160638" y="1196161"/>
            <a:ext cx="3245502" cy="594836"/>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25597770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15</a:t>
            </a:fld>
            <a:endParaRPr lang="en-JM" dirty="0"/>
          </a:p>
        </p:txBody>
      </p:sp>
      <p:sp>
        <p:nvSpPr>
          <p:cNvPr id="8" name="Text Placeholder 1">
            <a:extLst>
              <a:ext uri="{FF2B5EF4-FFF2-40B4-BE49-F238E27FC236}">
                <a16:creationId xmlns:a16="http://schemas.microsoft.com/office/drawing/2014/main" xmlns="" id="{80535799-02E0-42EC-BC44-BD3E06D02616}"/>
              </a:ext>
            </a:extLst>
          </p:cNvPr>
          <p:cNvSpPr txBox="1">
            <a:spLocks/>
          </p:cNvSpPr>
          <p:nvPr/>
        </p:nvSpPr>
        <p:spPr>
          <a:xfrm>
            <a:off x="5158764" y="2234384"/>
            <a:ext cx="2187575" cy="1327681"/>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La ligne rouge correspond au volume minimal de stocks recommandé pour le vaccin VPO.</a:t>
            </a:r>
            <a:endParaRPr lang="en-JM" sz="1600" dirty="0">
              <a:solidFill>
                <a:schemeClr val="bg1"/>
              </a:solidFill>
              <a:ea typeface="Calibri"/>
            </a:endParaRPr>
          </a:p>
        </p:txBody>
      </p:sp>
      <p:cxnSp>
        <p:nvCxnSpPr>
          <p:cNvPr id="5" name="Straight Arrow Connector 4">
            <a:extLst>
              <a:ext uri="{FF2B5EF4-FFF2-40B4-BE49-F238E27FC236}">
                <a16:creationId xmlns:a16="http://schemas.microsoft.com/office/drawing/2014/main" xmlns="" id="{6F54EDDE-9D0F-4A50-9C4B-8E9BC9E66690}"/>
              </a:ext>
            </a:extLst>
          </p:cNvPr>
          <p:cNvCxnSpPr>
            <a:cxnSpLocks/>
            <a:stCxn id="8" idx="1"/>
          </p:cNvCxnSpPr>
          <p:nvPr/>
        </p:nvCxnSpPr>
        <p:spPr>
          <a:xfrm flipH="1">
            <a:off x="1450976" y="2898225"/>
            <a:ext cx="3707788" cy="11290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xmlns="" id="{42269039-407A-4CFD-9C57-68ADEE133C70}"/>
              </a:ext>
            </a:extLst>
          </p:cNvPr>
          <p:cNvSpPr/>
          <p:nvPr/>
        </p:nvSpPr>
        <p:spPr>
          <a:xfrm>
            <a:off x="111211" y="1210963"/>
            <a:ext cx="3294930" cy="580034"/>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7031751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16</a:t>
            </a:fld>
            <a:endParaRPr lang="en-JM" dirty="0"/>
          </a:p>
        </p:txBody>
      </p:sp>
      <p:sp>
        <p:nvSpPr>
          <p:cNvPr id="8" name="Text Placeholder 1">
            <a:extLst>
              <a:ext uri="{FF2B5EF4-FFF2-40B4-BE49-F238E27FC236}">
                <a16:creationId xmlns:a16="http://schemas.microsoft.com/office/drawing/2014/main" xmlns="" id="{80535799-02E0-42EC-BC44-BD3E06D02616}"/>
              </a:ext>
            </a:extLst>
          </p:cNvPr>
          <p:cNvSpPr txBox="1">
            <a:spLocks/>
          </p:cNvSpPr>
          <p:nvPr/>
        </p:nvSpPr>
        <p:spPr>
          <a:xfrm>
            <a:off x="4870450" y="3086507"/>
            <a:ext cx="2187575" cy="1335367"/>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La ligne rouge correspond au volume minimal de stocks recommandé pour le vaccin VPO</a:t>
            </a:r>
            <a:r>
              <a:rPr lang="fr" sz="1800" dirty="0">
                <a:solidFill>
                  <a:schemeClr val="bg1"/>
                </a:solidFill>
                <a:ea typeface="Calibri"/>
              </a:rPr>
              <a:t>.</a:t>
            </a:r>
            <a:endParaRPr lang="en-JM" sz="1800" dirty="0">
              <a:solidFill>
                <a:schemeClr val="bg1"/>
              </a:solidFill>
              <a:ea typeface="Calibri"/>
            </a:endParaRPr>
          </a:p>
        </p:txBody>
      </p:sp>
      <p:cxnSp>
        <p:nvCxnSpPr>
          <p:cNvPr id="5" name="Straight Arrow Connector 4">
            <a:extLst>
              <a:ext uri="{FF2B5EF4-FFF2-40B4-BE49-F238E27FC236}">
                <a16:creationId xmlns:a16="http://schemas.microsoft.com/office/drawing/2014/main" xmlns="" id="{6F54EDDE-9D0F-4A50-9C4B-8E9BC9E66690}"/>
              </a:ext>
            </a:extLst>
          </p:cNvPr>
          <p:cNvCxnSpPr>
            <a:cxnSpLocks/>
            <a:stCxn id="8" idx="1"/>
          </p:cNvCxnSpPr>
          <p:nvPr/>
        </p:nvCxnSpPr>
        <p:spPr>
          <a:xfrm flipH="1">
            <a:off x="1496344" y="3754191"/>
            <a:ext cx="3374106" cy="3594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xmlns="" id="{FE0C6F8A-F47A-456A-BC75-F9272401E845}"/>
              </a:ext>
            </a:extLst>
          </p:cNvPr>
          <p:cNvGrpSpPr/>
          <p:nvPr/>
        </p:nvGrpSpPr>
        <p:grpSpPr>
          <a:xfrm>
            <a:off x="8439665" y="670168"/>
            <a:ext cx="3571103" cy="5683326"/>
            <a:chOff x="8388865" y="85968"/>
            <a:chExt cx="3571103" cy="5683326"/>
          </a:xfrm>
        </p:grpSpPr>
        <p:pic>
          <p:nvPicPr>
            <p:cNvPr id="7" name="Picture 6">
              <a:extLst>
                <a:ext uri="{FF2B5EF4-FFF2-40B4-BE49-F238E27FC236}">
                  <a16:creationId xmlns:a16="http://schemas.microsoft.com/office/drawing/2014/main" xmlns="" id="{BEA4D8FD-FAB9-4622-B457-FE5DDB3D090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flipH="1">
              <a:off x="8731250" y="85968"/>
              <a:ext cx="2137649" cy="2972390"/>
            </a:xfrm>
            <a:prstGeom prst="rect">
              <a:avLst/>
            </a:prstGeom>
          </p:spPr>
        </p:pic>
        <p:sp>
          <p:nvSpPr>
            <p:cNvPr id="11" name="Text Placeholder 1">
              <a:extLst>
                <a:ext uri="{FF2B5EF4-FFF2-40B4-BE49-F238E27FC236}">
                  <a16:creationId xmlns:a16="http://schemas.microsoft.com/office/drawing/2014/main" xmlns="" id="{842703A3-8180-447D-A3AA-D7CC45C10E47}"/>
                </a:ext>
              </a:extLst>
            </p:cNvPr>
            <p:cNvSpPr txBox="1">
              <a:spLocks/>
            </p:cNvSpPr>
            <p:nvPr/>
          </p:nvSpPr>
          <p:spPr>
            <a:xfrm>
              <a:off x="8388865" y="3058358"/>
              <a:ext cx="3571103" cy="2710936"/>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ctr">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Par défaut, ViVa fixe le seuil minimal à 3 mois de stocks restants et le seuil maximal à 8 mois de stocks. Toutefois, il convient de modifier ces seuils en fonction de la politique de stockage applicable dans votre pays pour chaque vaccin.</a:t>
              </a:r>
            </a:p>
            <a:p>
              <a:pPr marL="0" indent="0" rtl="0">
                <a:spcBef>
                  <a:spcPts val="0"/>
                </a:spcBef>
                <a:buNone/>
                <a:defRPr/>
              </a:pPr>
              <a:endParaRPr lang="en-US" sz="1800" dirty="0">
                <a:solidFill>
                  <a:schemeClr val="bg1"/>
                </a:solidFill>
                <a:ea typeface="Calibri"/>
              </a:endParaRPr>
            </a:p>
          </p:txBody>
        </p:sp>
      </p:grpSp>
      <p:sp>
        <p:nvSpPr>
          <p:cNvPr id="9" name="Text Placeholder 1">
            <a:extLst>
              <a:ext uri="{FF2B5EF4-FFF2-40B4-BE49-F238E27FC236}">
                <a16:creationId xmlns:a16="http://schemas.microsoft.com/office/drawing/2014/main" xmlns="" id="{1EA25B1B-6329-4A55-9229-97D0C19844BD}"/>
              </a:ext>
            </a:extLst>
          </p:cNvPr>
          <p:cNvSpPr txBox="1">
            <a:spLocks/>
          </p:cNvSpPr>
          <p:nvPr/>
        </p:nvSpPr>
        <p:spPr>
          <a:xfrm>
            <a:off x="4870450" y="1196159"/>
            <a:ext cx="2187575" cy="1369619"/>
          </a:xfrm>
          <a:prstGeom prst="rect">
            <a:avLst/>
          </a:prstGeom>
          <a:solidFill>
            <a:schemeClr val="accent6"/>
          </a:solidFill>
          <a:ln>
            <a:solidFill>
              <a:srgbClr val="FFC00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La ligne orange correspond au volume maximal de stocks recommandé pour le vaccin VPO.</a:t>
            </a:r>
            <a:endParaRPr lang="en-JM" sz="1600" dirty="0">
              <a:solidFill>
                <a:schemeClr val="bg1"/>
              </a:solidFill>
              <a:ea typeface="Calibri"/>
            </a:endParaRPr>
          </a:p>
        </p:txBody>
      </p:sp>
      <p:cxnSp>
        <p:nvCxnSpPr>
          <p:cNvPr id="10" name="Straight Arrow Connector 9">
            <a:extLst>
              <a:ext uri="{FF2B5EF4-FFF2-40B4-BE49-F238E27FC236}">
                <a16:creationId xmlns:a16="http://schemas.microsoft.com/office/drawing/2014/main" xmlns="" id="{35068004-C63A-4226-8992-944A45987886}"/>
              </a:ext>
            </a:extLst>
          </p:cNvPr>
          <p:cNvCxnSpPr>
            <a:cxnSpLocks/>
            <a:stCxn id="9" idx="1"/>
          </p:cNvCxnSpPr>
          <p:nvPr/>
        </p:nvCxnSpPr>
        <p:spPr>
          <a:xfrm flipH="1">
            <a:off x="1405054" y="1880969"/>
            <a:ext cx="3465396" cy="1085255"/>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xmlns="" id="{0ED4B6B2-4F77-4EED-9E9A-F94F4308BE16}"/>
              </a:ext>
            </a:extLst>
          </p:cNvPr>
          <p:cNvSpPr/>
          <p:nvPr/>
        </p:nvSpPr>
        <p:spPr>
          <a:xfrm>
            <a:off x="313" y="1196161"/>
            <a:ext cx="3405828" cy="594836"/>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10000258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17</a:t>
            </a:fld>
            <a:endParaRPr lang="en-JM" dirty="0"/>
          </a:p>
        </p:txBody>
      </p:sp>
      <p:cxnSp>
        <p:nvCxnSpPr>
          <p:cNvPr id="5" name="Straight Arrow Connector 4">
            <a:extLst>
              <a:ext uri="{FF2B5EF4-FFF2-40B4-BE49-F238E27FC236}">
                <a16:creationId xmlns:a16="http://schemas.microsoft.com/office/drawing/2014/main" xmlns="" id="{6F54EDDE-9D0F-4A50-9C4B-8E9BC9E66690}"/>
              </a:ext>
            </a:extLst>
          </p:cNvPr>
          <p:cNvCxnSpPr>
            <a:cxnSpLocks/>
          </p:cNvCxnSpPr>
          <p:nvPr/>
        </p:nvCxnSpPr>
        <p:spPr>
          <a:xfrm flipH="1">
            <a:off x="4546600" y="2582984"/>
            <a:ext cx="895350" cy="8968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xmlns="" id="{BEA4D8FD-FAB9-4622-B457-FE5DDB3D090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450"/>
          <a:stretch/>
        </p:blipFill>
        <p:spPr>
          <a:xfrm>
            <a:off x="5648325" y="2041229"/>
            <a:ext cx="4504225" cy="3997621"/>
          </a:xfrm>
          <a:prstGeom prst="rect">
            <a:avLst/>
          </a:prstGeom>
        </p:spPr>
      </p:pic>
      <p:sp>
        <p:nvSpPr>
          <p:cNvPr id="11" name="Text Placeholder 1">
            <a:extLst>
              <a:ext uri="{FF2B5EF4-FFF2-40B4-BE49-F238E27FC236}">
                <a16:creationId xmlns:a16="http://schemas.microsoft.com/office/drawing/2014/main" xmlns="" id="{842703A3-8180-447D-A3AA-D7CC45C10E47}"/>
              </a:ext>
            </a:extLst>
          </p:cNvPr>
          <p:cNvSpPr txBox="1">
            <a:spLocks/>
          </p:cNvSpPr>
          <p:nvPr/>
        </p:nvSpPr>
        <p:spPr>
          <a:xfrm>
            <a:off x="5441950" y="1242717"/>
            <a:ext cx="2927350" cy="1501775"/>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700" dirty="0">
                <a:solidFill>
                  <a:schemeClr val="bg1"/>
                </a:solidFill>
                <a:ea typeface="Calibri"/>
              </a:rPr>
              <a:t>Ici, nous constatons que le stock de vaccins VPO sera compris entre le seuil maximal et le seuil minimal pour la période d’alerte à venir. </a:t>
            </a:r>
          </a:p>
          <a:p>
            <a:pPr marL="0" indent="0" rtl="0">
              <a:spcBef>
                <a:spcPts val="0"/>
              </a:spcBef>
              <a:buNone/>
              <a:defRPr/>
            </a:pPr>
            <a:endParaRPr lang="en-US" sz="1700" dirty="0">
              <a:solidFill>
                <a:schemeClr val="bg1"/>
              </a:solidFill>
              <a:ea typeface="Calibri"/>
            </a:endParaRPr>
          </a:p>
        </p:txBody>
      </p:sp>
      <p:sp>
        <p:nvSpPr>
          <p:cNvPr id="6" name="Rectangle 5">
            <a:extLst>
              <a:ext uri="{FF2B5EF4-FFF2-40B4-BE49-F238E27FC236}">
                <a16:creationId xmlns:a16="http://schemas.microsoft.com/office/drawing/2014/main" xmlns="" id="{56F37DD7-0F95-47E8-B980-25F770680AE2}"/>
              </a:ext>
            </a:extLst>
          </p:cNvPr>
          <p:cNvSpPr/>
          <p:nvPr/>
        </p:nvSpPr>
        <p:spPr>
          <a:xfrm>
            <a:off x="117255" y="1242717"/>
            <a:ext cx="3251347" cy="512957"/>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3593358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18</a:t>
            </a:fld>
            <a:endParaRPr lang="en-JM" dirty="0"/>
          </a:p>
        </p:txBody>
      </p:sp>
      <p:sp>
        <p:nvSpPr>
          <p:cNvPr id="8" name="Text Placeholder 1">
            <a:extLst>
              <a:ext uri="{FF2B5EF4-FFF2-40B4-BE49-F238E27FC236}">
                <a16:creationId xmlns:a16="http://schemas.microsoft.com/office/drawing/2014/main" xmlns="" id="{80535799-02E0-42EC-BC44-BD3E06D02616}"/>
              </a:ext>
            </a:extLst>
          </p:cNvPr>
          <p:cNvSpPr txBox="1">
            <a:spLocks/>
          </p:cNvSpPr>
          <p:nvPr/>
        </p:nvSpPr>
        <p:spPr>
          <a:xfrm>
            <a:off x="5657850" y="949568"/>
            <a:ext cx="2444750" cy="1056653"/>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La période d’alerte est représentée en jaune clair sur le graphique.</a:t>
            </a:r>
            <a:endParaRPr lang="en-JM" sz="1800" dirty="0">
              <a:solidFill>
                <a:schemeClr val="bg1"/>
              </a:solidFill>
              <a:ea typeface="Calibri"/>
            </a:endParaRPr>
          </a:p>
        </p:txBody>
      </p:sp>
      <p:cxnSp>
        <p:nvCxnSpPr>
          <p:cNvPr id="5" name="Straight Arrow Connector 4">
            <a:extLst>
              <a:ext uri="{FF2B5EF4-FFF2-40B4-BE49-F238E27FC236}">
                <a16:creationId xmlns:a16="http://schemas.microsoft.com/office/drawing/2014/main" xmlns="" id="{6F54EDDE-9D0F-4A50-9C4B-8E9BC9E66690}"/>
              </a:ext>
            </a:extLst>
          </p:cNvPr>
          <p:cNvCxnSpPr>
            <a:stCxn id="8" idx="1"/>
          </p:cNvCxnSpPr>
          <p:nvPr/>
        </p:nvCxnSpPr>
        <p:spPr>
          <a:xfrm flipH="1">
            <a:off x="4762500" y="1477895"/>
            <a:ext cx="895350" cy="9986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xmlns="" id="{03CD48D9-88AA-488F-AB3D-FD6639D4E2EA}"/>
              </a:ext>
            </a:extLst>
          </p:cNvPr>
          <p:cNvSpPr txBox="1"/>
          <p:nvPr/>
        </p:nvSpPr>
        <p:spPr>
          <a:xfrm>
            <a:off x="8943278" y="2832410"/>
            <a:ext cx="2921619" cy="1728439"/>
          </a:xfrm>
          <a:prstGeom prst="rect">
            <a:avLst/>
          </a:prstGeom>
          <a:ln>
            <a:solidFill>
              <a:srgbClr val="00602B"/>
            </a:solidFill>
          </a:ln>
          <a:effectLst>
            <a:glow rad="101600">
              <a:srgbClr val="00B050">
                <a:alpha val="60000"/>
              </a:srgbClr>
            </a:glow>
          </a:effectLst>
        </p:spPr>
        <p:txBody>
          <a:bodyPr wrap="square" lIns="121891" tIns="60945" rIns="121891" bIns="60945" rtlCol="0" anchor="ctr">
            <a:noAutofit/>
          </a:bodyPr>
          <a:lstStyle/>
          <a:p>
            <a:pPr rtl="0"/>
            <a:r>
              <a:rPr lang="fr" sz="2000">
                <a:ea typeface="Calibri"/>
              </a:rPr>
              <a:t>La période d’alerte correspond à la période sur laquelle s’appuie ViVa pour calculer le niveau d’alerte.</a:t>
            </a:r>
            <a:endParaRPr lang="en-US" sz="2000" dirty="0">
              <a:solidFill>
                <a:schemeClr val="tx2"/>
              </a:solidFill>
              <a:cs typeface="Calibri"/>
            </a:endParaRPr>
          </a:p>
        </p:txBody>
      </p:sp>
      <p:sp>
        <p:nvSpPr>
          <p:cNvPr id="6" name="Rectangle 5">
            <a:extLst>
              <a:ext uri="{FF2B5EF4-FFF2-40B4-BE49-F238E27FC236}">
                <a16:creationId xmlns:a16="http://schemas.microsoft.com/office/drawing/2014/main" xmlns="" id="{64C395BD-99B5-4FCD-A0DA-51A0B17EEAFA}"/>
              </a:ext>
            </a:extLst>
          </p:cNvPr>
          <p:cNvSpPr/>
          <p:nvPr/>
        </p:nvSpPr>
        <p:spPr>
          <a:xfrm>
            <a:off x="313" y="1210963"/>
            <a:ext cx="3405828" cy="580034"/>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1458148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19</a:t>
            </a:fld>
            <a:endParaRPr lang="en-JM" dirty="0"/>
          </a:p>
        </p:txBody>
      </p:sp>
      <p:sp>
        <p:nvSpPr>
          <p:cNvPr id="8" name="Text Placeholder 1">
            <a:extLst>
              <a:ext uri="{FF2B5EF4-FFF2-40B4-BE49-F238E27FC236}">
                <a16:creationId xmlns:a16="http://schemas.microsoft.com/office/drawing/2014/main" xmlns="" id="{80535799-02E0-42EC-BC44-BD3E06D02616}"/>
              </a:ext>
            </a:extLst>
          </p:cNvPr>
          <p:cNvSpPr txBox="1">
            <a:spLocks/>
          </p:cNvSpPr>
          <p:nvPr/>
        </p:nvSpPr>
        <p:spPr>
          <a:xfrm>
            <a:off x="5657850" y="949569"/>
            <a:ext cx="2939740" cy="756568"/>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Pour ce pays, la période d’alerte est fixée à 3 mois.</a:t>
            </a:r>
            <a:endParaRPr lang="en-JM" sz="1800" dirty="0">
              <a:solidFill>
                <a:schemeClr val="bg1"/>
              </a:solidFill>
              <a:ea typeface="Calibri"/>
            </a:endParaRPr>
          </a:p>
        </p:txBody>
      </p:sp>
      <p:cxnSp>
        <p:nvCxnSpPr>
          <p:cNvPr id="5" name="Straight Arrow Connector 4">
            <a:extLst>
              <a:ext uri="{FF2B5EF4-FFF2-40B4-BE49-F238E27FC236}">
                <a16:creationId xmlns:a16="http://schemas.microsoft.com/office/drawing/2014/main" xmlns="" id="{6F54EDDE-9D0F-4A50-9C4B-8E9BC9E66690}"/>
              </a:ext>
            </a:extLst>
          </p:cNvPr>
          <p:cNvCxnSpPr>
            <a:cxnSpLocks/>
            <a:stCxn id="8" idx="1"/>
          </p:cNvCxnSpPr>
          <p:nvPr/>
        </p:nvCxnSpPr>
        <p:spPr>
          <a:xfrm flipH="1">
            <a:off x="4762500" y="1327853"/>
            <a:ext cx="895350" cy="11486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xmlns="" id="{14BD272E-397D-43CF-BB6D-D411EFF86EDF}"/>
              </a:ext>
            </a:extLst>
          </p:cNvPr>
          <p:cNvGrpSpPr/>
          <p:nvPr/>
        </p:nvGrpSpPr>
        <p:grpSpPr>
          <a:xfrm>
            <a:off x="8718550" y="1106731"/>
            <a:ext cx="2927350" cy="4188600"/>
            <a:chOff x="8731250" y="852731"/>
            <a:chExt cx="2927350" cy="4188600"/>
          </a:xfrm>
        </p:grpSpPr>
        <p:sp>
          <p:nvSpPr>
            <p:cNvPr id="11" name="Text Placeholder 1">
              <a:extLst>
                <a:ext uri="{FF2B5EF4-FFF2-40B4-BE49-F238E27FC236}">
                  <a16:creationId xmlns:a16="http://schemas.microsoft.com/office/drawing/2014/main" xmlns="" id="{842703A3-8180-447D-A3AA-D7CC45C10E47}"/>
                </a:ext>
              </a:extLst>
            </p:cNvPr>
            <p:cNvSpPr txBox="1">
              <a:spLocks/>
            </p:cNvSpPr>
            <p:nvPr/>
          </p:nvSpPr>
          <p:spPr>
            <a:xfrm>
              <a:off x="8731250" y="3352800"/>
              <a:ext cx="2927350" cy="1688531"/>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Il faut compter environ 10 semaines entre la commande des vaccins et leur arrivée dans le pays. Il s’agit du délai requis pour la livraison des vaccins VPO dans ce pays. </a:t>
              </a:r>
              <a:endParaRPr lang="en-JM" sz="1600" dirty="0">
                <a:solidFill>
                  <a:schemeClr val="bg1"/>
                </a:solidFill>
                <a:ea typeface="Calibri"/>
              </a:endParaRPr>
            </a:p>
          </p:txBody>
        </p:sp>
        <p:pic>
          <p:nvPicPr>
            <p:cNvPr id="7" name="Picture 6">
              <a:extLst>
                <a:ext uri="{FF2B5EF4-FFF2-40B4-BE49-F238E27FC236}">
                  <a16:creationId xmlns:a16="http://schemas.microsoft.com/office/drawing/2014/main" xmlns="" id="{BEA4D8FD-FAB9-4622-B457-FE5DDB3D090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8832850" y="852731"/>
              <a:ext cx="2486025" cy="2500069"/>
            </a:xfrm>
            <a:prstGeom prst="rect">
              <a:avLst/>
            </a:prstGeom>
          </p:spPr>
        </p:pic>
      </p:grpSp>
      <p:sp>
        <p:nvSpPr>
          <p:cNvPr id="9" name="Rectangle 8">
            <a:extLst>
              <a:ext uri="{FF2B5EF4-FFF2-40B4-BE49-F238E27FC236}">
                <a16:creationId xmlns:a16="http://schemas.microsoft.com/office/drawing/2014/main" xmlns="" id="{E6EDE577-3CC1-4BFC-8941-22BBA7497151}"/>
              </a:ext>
            </a:extLst>
          </p:cNvPr>
          <p:cNvSpPr/>
          <p:nvPr/>
        </p:nvSpPr>
        <p:spPr>
          <a:xfrm>
            <a:off x="123569" y="1210963"/>
            <a:ext cx="3282572" cy="580034"/>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30095919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9" name="Rectangle 8"/>
          <p:cNvSpPr/>
          <p:nvPr/>
        </p:nvSpPr>
        <p:spPr>
          <a:xfrm>
            <a:off x="2" y="2232162"/>
            <a:ext cx="534049" cy="28316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latin typeface="Titillium Web" panose="00000500000000000000" pitchFamily="2" charset="0"/>
              <a:cs typeface="Titillium WebRegular"/>
            </a:endParaRPr>
          </a:p>
        </p:txBody>
      </p:sp>
      <p:sp>
        <p:nvSpPr>
          <p:cNvPr id="10" name="Content Placeholder 3"/>
          <p:cNvSpPr txBox="1">
            <a:spLocks/>
          </p:cNvSpPr>
          <p:nvPr/>
        </p:nvSpPr>
        <p:spPr>
          <a:xfrm>
            <a:off x="1005840" y="2083749"/>
            <a:ext cx="3160184" cy="461723"/>
          </a:xfrm>
          <a:prstGeom prst="rect">
            <a:avLst/>
          </a:prstGeom>
        </p:spPr>
        <p:txBody>
          <a:bodyPr vert="horz" lIns="121891" tIns="60945" rIns="121891" bIns="60945" rtlCol="0">
            <a:noAutofit/>
          </a:bodyPr>
          <a:lstStyle>
            <a:lvl1pPr marL="457326" indent="-457326" algn="l" defTabSz="609768" rtl="0" eaLnBrk="1" latinLnBrk="0" hangingPunct="1">
              <a:spcBef>
                <a:spcPct val="20000"/>
              </a:spcBef>
              <a:buFont typeface="Arial"/>
              <a:buChar char="•"/>
              <a:defRPr sz="2700" kern="1200">
                <a:solidFill>
                  <a:schemeClr val="accent2"/>
                </a:solidFill>
                <a:latin typeface="+mn-lt"/>
                <a:ea typeface="+mn-ea"/>
                <a:cs typeface="+mn-cs"/>
              </a:defRPr>
            </a:lvl1pPr>
            <a:lvl2pPr marL="990872" indent="-381105" algn="l" defTabSz="609768" rtl="0" eaLnBrk="1" latinLnBrk="0" hangingPunct="1">
              <a:spcBef>
                <a:spcPct val="20000"/>
              </a:spcBef>
              <a:buFont typeface="Arial"/>
              <a:buChar char="–"/>
              <a:defRPr sz="2400" kern="1200">
                <a:solidFill>
                  <a:schemeClr val="accent2"/>
                </a:solidFill>
                <a:latin typeface="+mn-lt"/>
                <a:ea typeface="+mn-ea"/>
                <a:cs typeface="+mn-cs"/>
              </a:defRPr>
            </a:lvl2pPr>
            <a:lvl3pPr marL="1524419" indent="-304884" algn="l" defTabSz="609768" rtl="0" eaLnBrk="1" latinLnBrk="0" hangingPunct="1">
              <a:spcBef>
                <a:spcPct val="20000"/>
              </a:spcBef>
              <a:buFont typeface="Arial"/>
              <a:buChar char="•"/>
              <a:defRPr sz="2100" kern="1200">
                <a:solidFill>
                  <a:schemeClr val="accent2"/>
                </a:solidFill>
                <a:latin typeface="+mn-lt"/>
                <a:ea typeface="+mn-ea"/>
                <a:cs typeface="+mn-cs"/>
              </a:defRPr>
            </a:lvl3pPr>
            <a:lvl4pPr marL="2134187" indent="-304884" algn="l" defTabSz="609768" rtl="0" eaLnBrk="1" latinLnBrk="0" hangingPunct="1">
              <a:spcBef>
                <a:spcPct val="20000"/>
              </a:spcBef>
              <a:buFont typeface="Arial"/>
              <a:buChar char="–"/>
              <a:defRPr sz="1900" kern="1200">
                <a:solidFill>
                  <a:schemeClr val="accent2"/>
                </a:solidFill>
                <a:latin typeface="+mn-lt"/>
                <a:ea typeface="+mn-ea"/>
                <a:cs typeface="+mn-cs"/>
              </a:defRPr>
            </a:lvl4pPr>
            <a:lvl5pPr marL="2743954" indent="-304884" algn="l" defTabSz="609768" rtl="0" eaLnBrk="1" latinLnBrk="0" hangingPunct="1">
              <a:spcBef>
                <a:spcPct val="20000"/>
              </a:spcBef>
              <a:buFont typeface="Arial"/>
              <a:buChar char="»"/>
              <a:defRPr sz="1900" kern="1200">
                <a:solidFill>
                  <a:schemeClr val="accent2"/>
                </a:solidFill>
                <a:latin typeface="+mn-lt"/>
                <a:ea typeface="+mn-ea"/>
                <a:cs typeface="+mn-c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rtl="0">
              <a:buNone/>
            </a:pPr>
            <a:r>
              <a:rPr lang="fr" sz="2099">
                <a:solidFill>
                  <a:srgbClr val="00B0F0"/>
                </a:solidFill>
                <a:latin typeface="+mj-lt"/>
                <a:cs typeface="Titillium WebSemiBold"/>
              </a:rPr>
              <a:t>Scénario 1</a:t>
            </a:r>
          </a:p>
        </p:txBody>
      </p:sp>
      <p:sp>
        <p:nvSpPr>
          <p:cNvPr id="4" name="Slide Number Placeholder 3"/>
          <p:cNvSpPr>
            <a:spLocks noGrp="1"/>
          </p:cNvSpPr>
          <p:nvPr>
            <p:ph type="sldNum" sz="quarter" idx="11"/>
          </p:nvPr>
        </p:nvSpPr>
        <p:spPr/>
        <p:txBody>
          <a:bodyPr rtlCol="0"/>
          <a:lstStyle/>
          <a:p>
            <a:pPr rtl="0"/>
            <a:fld id="{2760AF0F-E753-4DD9-B8E5-577C039A067C}" type="slidenum">
              <a:rPr lang="en-JM" smtClean="0"/>
              <a:t>2</a:t>
            </a:fld>
            <a:endParaRPr lang="en-JM" dirty="0"/>
          </a:p>
        </p:txBody>
      </p:sp>
      <p:sp>
        <p:nvSpPr>
          <p:cNvPr id="13" name="TextBox 12"/>
          <p:cNvSpPr txBox="1"/>
          <p:nvPr/>
        </p:nvSpPr>
        <p:spPr>
          <a:xfrm>
            <a:off x="1056541" y="2437694"/>
            <a:ext cx="7006660" cy="554076"/>
          </a:xfrm>
          <a:prstGeom prst="rect">
            <a:avLst/>
          </a:prstGeom>
        </p:spPr>
        <p:txBody>
          <a:bodyPr vert="horz" lIns="91440" tIns="45720" rIns="91440" bIns="45720" rtlCol="0" anchor="ctr">
            <a:noAutofit/>
          </a:bodyPr>
          <a:lstStyle>
            <a:lvl1pPr>
              <a:spcBef>
                <a:spcPct val="0"/>
              </a:spcBef>
              <a:buNone/>
              <a:defRPr lang="en-US" sz="3200" b="1" i="0" dirty="0">
                <a:solidFill>
                  <a:schemeClr val="accent3"/>
                </a:solidFill>
                <a:latin typeface="+mj-lt"/>
                <a:ea typeface="Titillium Web"/>
                <a:cs typeface="Titillium WebLight"/>
              </a:defRPr>
            </a:lvl1pPr>
          </a:lstStyle>
          <a:p>
            <a:pPr rtl="0"/>
            <a:r>
              <a:rPr lang="fr" sz="3700">
                <a:solidFill>
                  <a:schemeClr val="bg1"/>
                </a:solidFill>
              </a:rPr>
              <a:t>Visualisation dans ViVa</a:t>
            </a:r>
          </a:p>
        </p:txBody>
      </p:sp>
      <p:sp>
        <p:nvSpPr>
          <p:cNvPr id="3" name="Title 2"/>
          <p:cNvSpPr>
            <a:spLocks noGrp="1"/>
          </p:cNvSpPr>
          <p:nvPr>
            <p:ph type="title"/>
          </p:nvPr>
        </p:nvSpPr>
        <p:spPr>
          <a:xfrm>
            <a:off x="1056541" y="3056029"/>
            <a:ext cx="10412618" cy="1143000"/>
          </a:xfrm>
        </p:spPr>
        <p:txBody>
          <a:bodyPr rtlCol="0">
            <a:normAutofit fontScale="90000"/>
          </a:bodyPr>
          <a:lstStyle/>
          <a:p>
            <a:pPr rtl="0"/>
            <a:r>
              <a:rPr lang="fr">
                <a:solidFill>
                  <a:srgbClr val="00B050"/>
                </a:solidFill>
              </a:rPr>
              <a:t>NIVEAU DU STOCK DE VACCINS : AUCUNE ALERTE DÉTECTÉE</a:t>
            </a:r>
          </a:p>
        </p:txBody>
      </p:sp>
      <p:sp>
        <p:nvSpPr>
          <p:cNvPr id="12" name="Isosceles Triangle 11">
            <a:extLst>
              <a:ext uri="{FF2B5EF4-FFF2-40B4-BE49-F238E27FC236}">
                <a16:creationId xmlns:a16="http://schemas.microsoft.com/office/drawing/2014/main" xmlns="" id="{3C2CFCFA-4C81-4962-B305-2725F056D510}"/>
              </a:ext>
            </a:extLst>
          </p:cNvPr>
          <p:cNvSpPr/>
          <p:nvPr/>
        </p:nvSpPr>
        <p:spPr>
          <a:xfrm>
            <a:off x="1168586" y="4268211"/>
            <a:ext cx="11023416" cy="2589789"/>
          </a:xfrm>
          <a:prstGeom prst="triangle">
            <a:avLst>
              <a:gd name="adj" fmla="val 100000"/>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grpSp>
        <p:nvGrpSpPr>
          <p:cNvPr id="18" name="Group 17">
            <a:extLst>
              <a:ext uri="{FF2B5EF4-FFF2-40B4-BE49-F238E27FC236}">
                <a16:creationId xmlns:a16="http://schemas.microsoft.com/office/drawing/2014/main" xmlns="" id="{C0216641-6EF3-4D48-9BD5-752167629EDE}"/>
              </a:ext>
            </a:extLst>
          </p:cNvPr>
          <p:cNvGrpSpPr/>
          <p:nvPr/>
        </p:nvGrpSpPr>
        <p:grpSpPr>
          <a:xfrm>
            <a:off x="2" y="6278009"/>
            <a:ext cx="12211051" cy="691356"/>
            <a:chOff x="-19052" y="5841234"/>
            <a:chExt cx="12211051" cy="691356"/>
          </a:xfrm>
        </p:grpSpPr>
        <p:sp>
          <p:nvSpPr>
            <p:cNvPr id="19" name="Rectangle 18">
              <a:extLst>
                <a:ext uri="{FF2B5EF4-FFF2-40B4-BE49-F238E27FC236}">
                  <a16:creationId xmlns:a16="http://schemas.microsoft.com/office/drawing/2014/main" xmlns="" id="{65D2166C-9398-43DB-9668-2D0B6A2AD21B}"/>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20" name="Group 19">
              <a:extLst>
                <a:ext uri="{FF2B5EF4-FFF2-40B4-BE49-F238E27FC236}">
                  <a16:creationId xmlns:a16="http://schemas.microsoft.com/office/drawing/2014/main" xmlns="" id="{F9C93435-B456-4A3E-9BE3-E9D081E95590}"/>
                </a:ext>
              </a:extLst>
            </p:cNvPr>
            <p:cNvGrpSpPr/>
            <p:nvPr/>
          </p:nvGrpSpPr>
          <p:grpSpPr>
            <a:xfrm>
              <a:off x="896820" y="5841234"/>
              <a:ext cx="3008606" cy="691356"/>
              <a:chOff x="9119893" y="5924873"/>
              <a:chExt cx="4351365" cy="940499"/>
            </a:xfrm>
          </p:grpSpPr>
          <p:pic>
            <p:nvPicPr>
              <p:cNvPr id="22" name="Picture 21">
                <a:extLst>
                  <a:ext uri="{FF2B5EF4-FFF2-40B4-BE49-F238E27FC236}">
                    <a16:creationId xmlns:a16="http://schemas.microsoft.com/office/drawing/2014/main" xmlns="" id="{BA1B744B-75C3-4DFF-AFC2-DD547ADBA12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23" name="Picture 22">
                <a:extLst>
                  <a:ext uri="{FF2B5EF4-FFF2-40B4-BE49-F238E27FC236}">
                    <a16:creationId xmlns:a16="http://schemas.microsoft.com/office/drawing/2014/main" xmlns="" id="{37079544-0E58-4283-951D-D5429A23664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21" name="Straight Connector 20">
              <a:extLst>
                <a:ext uri="{FF2B5EF4-FFF2-40B4-BE49-F238E27FC236}">
                  <a16:creationId xmlns:a16="http://schemas.microsoft.com/office/drawing/2014/main" xmlns="" id="{66AF5D6E-1330-49C3-ABC4-C16C90389402}"/>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018707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20</a:t>
            </a:fld>
            <a:endParaRPr lang="en-JM" dirty="0"/>
          </a:p>
        </p:txBody>
      </p:sp>
      <p:sp>
        <p:nvSpPr>
          <p:cNvPr id="6" name="Rectangle 5">
            <a:extLst>
              <a:ext uri="{FF2B5EF4-FFF2-40B4-BE49-F238E27FC236}">
                <a16:creationId xmlns:a16="http://schemas.microsoft.com/office/drawing/2014/main" xmlns="" id="{F9EBAFB1-EE39-45B4-9229-CDC124476781}"/>
              </a:ext>
            </a:extLst>
          </p:cNvPr>
          <p:cNvSpPr/>
          <p:nvPr/>
        </p:nvSpPr>
        <p:spPr>
          <a:xfrm>
            <a:off x="3389971" y="2497873"/>
            <a:ext cx="1951463" cy="2174488"/>
          </a:xfrm>
          <a:prstGeom prst="rect">
            <a:avLst/>
          </a:prstGeom>
          <a:solidFill>
            <a:srgbClr val="FFFFCC">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grpSp>
        <p:nvGrpSpPr>
          <p:cNvPr id="2" name="Group 1">
            <a:extLst>
              <a:ext uri="{FF2B5EF4-FFF2-40B4-BE49-F238E27FC236}">
                <a16:creationId xmlns:a16="http://schemas.microsoft.com/office/drawing/2014/main" xmlns="" id="{14BD272E-397D-43CF-BB6D-D411EFF86EDF}"/>
              </a:ext>
            </a:extLst>
          </p:cNvPr>
          <p:cNvGrpSpPr/>
          <p:nvPr/>
        </p:nvGrpSpPr>
        <p:grpSpPr>
          <a:xfrm>
            <a:off x="8718550" y="1106731"/>
            <a:ext cx="2927350" cy="4290459"/>
            <a:chOff x="8731250" y="852731"/>
            <a:chExt cx="2927350" cy="4290459"/>
          </a:xfrm>
        </p:grpSpPr>
        <p:sp>
          <p:nvSpPr>
            <p:cNvPr id="11" name="Text Placeholder 1">
              <a:extLst>
                <a:ext uri="{FF2B5EF4-FFF2-40B4-BE49-F238E27FC236}">
                  <a16:creationId xmlns:a16="http://schemas.microsoft.com/office/drawing/2014/main" xmlns="" id="{842703A3-8180-447D-A3AA-D7CC45C10E47}"/>
                </a:ext>
              </a:extLst>
            </p:cNvPr>
            <p:cNvSpPr txBox="1">
              <a:spLocks/>
            </p:cNvSpPr>
            <p:nvPr/>
          </p:nvSpPr>
          <p:spPr>
            <a:xfrm>
              <a:off x="8731250" y="3352800"/>
              <a:ext cx="2927350" cy="1790390"/>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700" dirty="0">
                  <a:solidFill>
                    <a:schemeClr val="bg1"/>
                  </a:solidFill>
                  <a:ea typeface="Calibri"/>
                </a:rPr>
                <a:t>Compte tenu de ce délai de livraison, nous avons décidé de fixer la période d’alerte à 3 mois dans ViVa. Cela nous laisse suffisamment de temps pour planifier les commandes. </a:t>
              </a:r>
              <a:endParaRPr lang="en-JM" sz="1700" dirty="0">
                <a:solidFill>
                  <a:schemeClr val="bg1"/>
                </a:solidFill>
                <a:ea typeface="Calibri"/>
              </a:endParaRPr>
            </a:p>
          </p:txBody>
        </p:sp>
        <p:pic>
          <p:nvPicPr>
            <p:cNvPr id="7" name="Picture 6">
              <a:extLst>
                <a:ext uri="{FF2B5EF4-FFF2-40B4-BE49-F238E27FC236}">
                  <a16:creationId xmlns:a16="http://schemas.microsoft.com/office/drawing/2014/main" xmlns="" id="{BEA4D8FD-FAB9-4622-B457-FE5DDB3D090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8832850" y="852731"/>
              <a:ext cx="2486025" cy="2500069"/>
            </a:xfrm>
            <a:prstGeom prst="rect">
              <a:avLst/>
            </a:prstGeom>
          </p:spPr>
        </p:pic>
      </p:grpSp>
      <p:cxnSp>
        <p:nvCxnSpPr>
          <p:cNvPr id="17" name="Connector: Elbow 16">
            <a:extLst>
              <a:ext uri="{FF2B5EF4-FFF2-40B4-BE49-F238E27FC236}">
                <a16:creationId xmlns:a16="http://schemas.microsoft.com/office/drawing/2014/main" xmlns="" id="{7DD7920A-BB6A-422A-97A9-E717EC3519F9}"/>
              </a:ext>
            </a:extLst>
          </p:cNvPr>
          <p:cNvCxnSpPr>
            <a:stCxn id="11" idx="1"/>
            <a:endCxn id="6" idx="0"/>
          </p:cNvCxnSpPr>
          <p:nvPr/>
        </p:nvCxnSpPr>
        <p:spPr>
          <a:xfrm rot="10800000">
            <a:off x="4365704" y="2497873"/>
            <a:ext cx="4352847" cy="2004122"/>
          </a:xfrm>
          <a:prstGeom prst="bentConnector4">
            <a:avLst>
              <a:gd name="adj1" fmla="val 6430"/>
              <a:gd name="adj2" fmla="val 144084"/>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xmlns="" id="{4717F970-F448-492F-AFCA-B28D2C45A6E5}"/>
              </a:ext>
            </a:extLst>
          </p:cNvPr>
          <p:cNvSpPr/>
          <p:nvPr/>
        </p:nvSpPr>
        <p:spPr>
          <a:xfrm>
            <a:off x="154793" y="1248033"/>
            <a:ext cx="3251347" cy="542964"/>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27833230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21</a:t>
            </a:fld>
            <a:endParaRPr lang="en-JM" dirty="0"/>
          </a:p>
        </p:txBody>
      </p:sp>
      <p:pic>
        <p:nvPicPr>
          <p:cNvPr id="7" name="Picture 6">
            <a:extLst>
              <a:ext uri="{FF2B5EF4-FFF2-40B4-BE49-F238E27FC236}">
                <a16:creationId xmlns:a16="http://schemas.microsoft.com/office/drawing/2014/main" xmlns="" id="{BEA4D8FD-FAB9-4622-B457-FE5DDB3D090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352077" y="2041230"/>
            <a:ext cx="3526445" cy="3997620"/>
          </a:xfrm>
          <a:prstGeom prst="rect">
            <a:avLst/>
          </a:prstGeom>
        </p:spPr>
      </p:pic>
      <p:sp>
        <p:nvSpPr>
          <p:cNvPr id="11" name="Text Placeholder 1">
            <a:extLst>
              <a:ext uri="{FF2B5EF4-FFF2-40B4-BE49-F238E27FC236}">
                <a16:creationId xmlns:a16="http://schemas.microsoft.com/office/drawing/2014/main" xmlns="" id="{842703A3-8180-447D-A3AA-D7CC45C10E47}"/>
              </a:ext>
            </a:extLst>
          </p:cNvPr>
          <p:cNvSpPr txBox="1">
            <a:spLocks/>
          </p:cNvSpPr>
          <p:nvPr/>
        </p:nvSpPr>
        <p:spPr>
          <a:xfrm>
            <a:off x="3324225" y="5281318"/>
            <a:ext cx="5730565" cy="860175"/>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D’après le graphique, les stocks de vaccins VPO dans le pays seront compris entre le seuil maximal et le seuil minimal pour les 5 prochains mois.</a:t>
            </a:r>
          </a:p>
          <a:p>
            <a:pPr marL="0" indent="0" rtl="0">
              <a:spcBef>
                <a:spcPts val="0"/>
              </a:spcBef>
              <a:buNone/>
              <a:defRPr/>
            </a:pPr>
            <a:endParaRPr lang="en-US" sz="1600" dirty="0">
              <a:solidFill>
                <a:schemeClr val="bg1"/>
              </a:solidFill>
              <a:ea typeface="Calibri"/>
            </a:endParaRPr>
          </a:p>
        </p:txBody>
      </p:sp>
      <p:sp>
        <p:nvSpPr>
          <p:cNvPr id="2" name="Callout: Bent Line with Accent Bar 1">
            <a:extLst>
              <a:ext uri="{FF2B5EF4-FFF2-40B4-BE49-F238E27FC236}">
                <a16:creationId xmlns:a16="http://schemas.microsoft.com/office/drawing/2014/main" xmlns="" id="{2EF282A4-439C-4F72-BB0F-85AFEF8AFC45}"/>
              </a:ext>
            </a:extLst>
          </p:cNvPr>
          <p:cNvSpPr/>
          <p:nvPr/>
        </p:nvSpPr>
        <p:spPr>
          <a:xfrm flipH="1" flipV="1">
            <a:off x="3324225" y="4686300"/>
            <a:ext cx="3429000" cy="595017"/>
          </a:xfrm>
          <a:prstGeom prst="accentCallout2">
            <a:avLst/>
          </a:prstGeom>
          <a:solidFill>
            <a:schemeClr val="bg2">
              <a:alpha val="25000"/>
            </a:schemeClr>
          </a:solidFill>
          <a:ln w="57150">
            <a:solidFill>
              <a:srgbClr val="8BF12F"/>
            </a:solidFill>
          </a:ln>
          <a:effectLst>
            <a:glow rad="101600">
              <a:srgbClr val="8BF12F">
                <a:alpha val="36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6" name="Rectangle 5">
            <a:extLst>
              <a:ext uri="{FF2B5EF4-FFF2-40B4-BE49-F238E27FC236}">
                <a16:creationId xmlns:a16="http://schemas.microsoft.com/office/drawing/2014/main" xmlns="" id="{20510677-AF55-4A86-B310-22B168ABDA1D}"/>
              </a:ext>
            </a:extLst>
          </p:cNvPr>
          <p:cNvSpPr/>
          <p:nvPr/>
        </p:nvSpPr>
        <p:spPr>
          <a:xfrm>
            <a:off x="154793" y="1223319"/>
            <a:ext cx="3251347" cy="567677"/>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1732333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1749" y="590900"/>
            <a:ext cx="10412618" cy="1143000"/>
          </a:xfrm>
        </p:spPr>
        <p:txBody>
          <a:bodyPr rtlCol="0"/>
          <a:lstStyle/>
          <a:p>
            <a:pPr rtl="0"/>
            <a:r>
              <a:rPr lang="fr" dirty="0"/>
              <a:t>La période d’alerte </a:t>
            </a:r>
            <a:endParaRPr lang="en-JM" dirty="0"/>
          </a:p>
        </p:txBody>
      </p:sp>
      <p:sp>
        <p:nvSpPr>
          <p:cNvPr id="9" name="Text Placeholder 8"/>
          <p:cNvSpPr>
            <a:spLocks noGrp="1"/>
          </p:cNvSpPr>
          <p:nvPr>
            <p:ph type="body" sz="quarter" idx="10"/>
          </p:nvPr>
        </p:nvSpPr>
        <p:spPr/>
        <p:txBody>
          <a:bodyPr rtlCol="0"/>
          <a:lstStyle/>
          <a:p>
            <a:pPr rtl="0"/>
            <a:r>
              <a:rPr lang="fr">
                <a:solidFill>
                  <a:srgbClr val="0070C0"/>
                </a:solidFill>
              </a:rPr>
              <a:t>Scénario 1 : Points à retenir</a:t>
            </a:r>
            <a:endParaRPr lang="en-JM" dirty="0">
              <a:solidFill>
                <a:srgbClr val="0070C0"/>
              </a:solidFill>
            </a:endParaRPr>
          </a:p>
        </p:txBody>
      </p:sp>
      <p:sp>
        <p:nvSpPr>
          <p:cNvPr id="10" name="Slide Number Placeholder 4"/>
          <p:cNvSpPr>
            <a:spLocks noGrp="1"/>
          </p:cNvSpPr>
          <p:nvPr>
            <p:ph type="sldNum" sz="quarter" idx="12"/>
          </p:nvPr>
        </p:nvSpPr>
        <p:spPr>
          <a:solidFill>
            <a:srgbClr val="00B0F0"/>
          </a:solidFill>
        </p:spPr>
        <p:txBody>
          <a:bodyPr rtlCol="0"/>
          <a:lstStyle/>
          <a:p>
            <a:pPr rtl="0"/>
            <a:fld id="{2760AF0F-E753-4DD9-B8E5-577C039A067C}" type="slidenum">
              <a:rPr lang="en-JM" smtClean="0"/>
              <a:pPr/>
              <a:t>22</a:t>
            </a:fld>
            <a:endParaRPr lang="en-JM" dirty="0"/>
          </a:p>
        </p:txBody>
      </p:sp>
      <p:sp>
        <p:nvSpPr>
          <p:cNvPr id="18" name="TextBox 17"/>
          <p:cNvSpPr txBox="1"/>
          <p:nvPr/>
        </p:nvSpPr>
        <p:spPr>
          <a:xfrm>
            <a:off x="942144" y="3076576"/>
            <a:ext cx="3334581" cy="2998720"/>
          </a:xfrm>
          <a:prstGeom prst="rect">
            <a:avLst/>
          </a:prstGeom>
          <a:solidFill>
            <a:schemeClr val="accent4"/>
          </a:solidFill>
        </p:spPr>
        <p:txBody>
          <a:bodyPr vert="horz" lIns="121954" tIns="60977" rIns="121954" bIns="60977" rtlCol="0">
            <a:noAutofit/>
          </a:bodyPr>
          <a:lstStyle>
            <a:lvl1pPr marL="457097" indent="-457097" defTabSz="609463">
              <a:spcBef>
                <a:spcPts val="0"/>
              </a:spcBef>
              <a:buFont typeface="Arial"/>
              <a:buNone/>
              <a:defRPr sz="2100">
                <a:solidFill>
                  <a:schemeClr val="bg1"/>
                </a:solidFill>
                <a:cs typeface="Calibri"/>
              </a:defRPr>
            </a:lvl1pPr>
            <a:lvl2pPr marL="990377" indent="-380914" defTabSz="609463">
              <a:spcBef>
                <a:spcPct val="20000"/>
              </a:spcBef>
              <a:buFont typeface="Arial"/>
              <a:buChar char="–"/>
              <a:defRPr sz="2399">
                <a:solidFill>
                  <a:schemeClr val="bg1"/>
                </a:solidFill>
              </a:defRPr>
            </a:lvl2pPr>
            <a:lvl3pPr marL="1523657" indent="-304732" defTabSz="609463">
              <a:spcBef>
                <a:spcPct val="20000"/>
              </a:spcBef>
              <a:buFont typeface="Arial"/>
              <a:buChar char="•"/>
              <a:defRPr sz="2099">
                <a:solidFill>
                  <a:schemeClr val="bg1"/>
                </a:solidFill>
              </a:defRPr>
            </a:lvl3pPr>
            <a:lvl4pPr marL="2133120" indent="-304732" defTabSz="609463">
              <a:spcBef>
                <a:spcPct val="20000"/>
              </a:spcBef>
              <a:buFont typeface="Arial"/>
              <a:buChar char="–"/>
              <a:defRPr sz="1899">
                <a:solidFill>
                  <a:schemeClr val="bg1"/>
                </a:solidFill>
              </a:defRPr>
            </a:lvl4pPr>
            <a:lvl5pPr marL="2742582" indent="-304732" defTabSz="609463">
              <a:spcBef>
                <a:spcPct val="20000"/>
              </a:spcBef>
              <a:buFont typeface="Arial"/>
              <a:buChar char="»"/>
              <a:defRPr sz="1899">
                <a:solidFill>
                  <a:schemeClr val="bg1"/>
                </a:solidFill>
              </a:defRPr>
            </a:lvl5pPr>
            <a:lvl6pPr marL="3352045" indent="-304732" defTabSz="609463">
              <a:spcBef>
                <a:spcPct val="20000"/>
              </a:spcBef>
              <a:buFont typeface="Arial"/>
              <a:buChar char="•"/>
              <a:defRPr sz="2699"/>
            </a:lvl6pPr>
            <a:lvl7pPr marL="3961508" indent="-304732" defTabSz="609463">
              <a:spcBef>
                <a:spcPct val="20000"/>
              </a:spcBef>
              <a:buFont typeface="Arial"/>
              <a:buChar char="•"/>
              <a:defRPr sz="2699"/>
            </a:lvl7pPr>
            <a:lvl8pPr marL="4570970" indent="-304732" defTabSz="609463">
              <a:spcBef>
                <a:spcPct val="20000"/>
              </a:spcBef>
              <a:buFont typeface="Arial"/>
              <a:buChar char="•"/>
              <a:defRPr sz="2699"/>
            </a:lvl8pPr>
            <a:lvl9pPr marL="5180433" indent="-304732" defTabSz="609463">
              <a:spcBef>
                <a:spcPct val="20000"/>
              </a:spcBef>
              <a:buFont typeface="Arial"/>
              <a:buChar char="•"/>
              <a:defRPr sz="2699"/>
            </a:lvl9pPr>
          </a:lstStyle>
          <a:p>
            <a:pPr marL="0" indent="0" rtl="0"/>
            <a:r>
              <a:rPr lang="fr" sz="2000" dirty="0">
                <a:solidFill>
                  <a:schemeClr val="tx2"/>
                </a:solidFill>
              </a:rPr>
              <a:t>La </a:t>
            </a:r>
            <a:r>
              <a:rPr lang="fr" sz="2000" b="1" dirty="0">
                <a:solidFill>
                  <a:schemeClr val="tx2"/>
                </a:solidFill>
              </a:rPr>
              <a:t>période d’alerte</a:t>
            </a:r>
            <a:r>
              <a:rPr lang="fr" sz="2000" dirty="0">
                <a:solidFill>
                  <a:schemeClr val="tx2"/>
                </a:solidFill>
              </a:rPr>
              <a:t> doit être fixée en fonction du minimum de temps dont le pays a besoin, à compter d’aujourd’hui, pour :</a:t>
            </a:r>
            <a:r>
              <a:rPr lang="en-US" sz="2000" dirty="0">
                <a:solidFill>
                  <a:schemeClr val="tx2"/>
                </a:solidFill>
              </a:rPr>
              <a:t/>
            </a:r>
            <a:br>
              <a:rPr lang="en-US" sz="2000" dirty="0">
                <a:solidFill>
                  <a:schemeClr val="tx2"/>
                </a:solidFill>
              </a:rPr>
            </a:br>
            <a:endParaRPr lang="en-US" sz="2000" dirty="0">
              <a:solidFill>
                <a:schemeClr val="tx2"/>
              </a:solidFill>
            </a:endParaRPr>
          </a:p>
          <a:p>
            <a:pPr marL="342900" indent="-342900" rtl="0">
              <a:buFontTx/>
              <a:buChar char="-"/>
            </a:pPr>
            <a:r>
              <a:rPr lang="fr" sz="2000" dirty="0">
                <a:solidFill>
                  <a:schemeClr val="tx2"/>
                </a:solidFill>
              </a:rPr>
              <a:t>mobiliser des ressources ; </a:t>
            </a:r>
          </a:p>
          <a:p>
            <a:pPr marL="342900" indent="-342900" rtl="0">
              <a:buFontTx/>
              <a:buChar char="-"/>
            </a:pPr>
            <a:r>
              <a:rPr lang="fr" sz="2000" dirty="0">
                <a:solidFill>
                  <a:schemeClr val="tx2"/>
                </a:solidFill>
              </a:rPr>
              <a:t>passer une commande </a:t>
            </a:r>
            <a:r>
              <a:rPr lang="fr" sz="2000" dirty="0" smtClean="0">
                <a:solidFill>
                  <a:schemeClr val="tx2"/>
                </a:solidFill>
              </a:rPr>
              <a:t>; et</a:t>
            </a:r>
            <a:endParaRPr lang="fr" sz="2000" dirty="0">
              <a:solidFill>
                <a:schemeClr val="tx2"/>
              </a:solidFill>
            </a:endParaRPr>
          </a:p>
          <a:p>
            <a:pPr marL="342900" indent="-342900" rtl="0">
              <a:buFontTx/>
              <a:buChar char="-"/>
            </a:pPr>
            <a:r>
              <a:rPr lang="fr" sz="2000" dirty="0" smtClean="0">
                <a:solidFill>
                  <a:schemeClr val="tx2"/>
                </a:solidFill>
              </a:rPr>
              <a:t>recevoir </a:t>
            </a:r>
            <a:r>
              <a:rPr lang="fr" sz="2000" dirty="0">
                <a:solidFill>
                  <a:schemeClr val="tx2"/>
                </a:solidFill>
              </a:rPr>
              <a:t>la livraison.  </a:t>
            </a:r>
          </a:p>
        </p:txBody>
      </p:sp>
      <p:sp>
        <p:nvSpPr>
          <p:cNvPr id="20" name="TextBox 19"/>
          <p:cNvSpPr txBox="1"/>
          <p:nvPr/>
        </p:nvSpPr>
        <p:spPr>
          <a:xfrm>
            <a:off x="912364" y="2670631"/>
            <a:ext cx="2315655" cy="402541"/>
          </a:xfrm>
          <a:prstGeom prst="rect">
            <a:avLst/>
          </a:prstGeom>
          <a:noFill/>
          <a:ln>
            <a:noFill/>
          </a:ln>
        </p:spPr>
        <p:txBody>
          <a:bodyPr vert="horz" lIns="121954" tIns="60977" rIns="121954" bIns="60977" rtlCol="0" anchor="ctr">
            <a:noAutofit/>
          </a:bodyPr>
          <a:lstStyle>
            <a:lvl1pPr marL="457097" indent="-457097" defTabSz="609463">
              <a:spcBef>
                <a:spcPct val="20000"/>
              </a:spcBef>
              <a:buFont typeface="Arial"/>
              <a:buNone/>
              <a:defRPr sz="2100" b="1">
                <a:solidFill>
                  <a:schemeClr val="bg1"/>
                </a:solidFill>
                <a:latin typeface="+mj-lt"/>
                <a:ea typeface="Titillium WebSemiBold" panose="00000700000000000000" pitchFamily="2" charset="0"/>
                <a:cs typeface="Titillium WebSemiBold" panose="00000700000000000000" pitchFamily="2" charset="0"/>
              </a:defRPr>
            </a:lvl1pPr>
            <a:lvl2pPr marL="990377" indent="-380914" defTabSz="609463">
              <a:spcBef>
                <a:spcPct val="20000"/>
              </a:spcBef>
              <a:buFont typeface="Arial"/>
              <a:buChar char="–"/>
              <a:defRPr sz="2399">
                <a:solidFill>
                  <a:schemeClr val="bg1"/>
                </a:solidFill>
              </a:defRPr>
            </a:lvl2pPr>
            <a:lvl3pPr marL="1523657" indent="-304732" defTabSz="609463">
              <a:spcBef>
                <a:spcPct val="20000"/>
              </a:spcBef>
              <a:buFont typeface="Arial"/>
              <a:buChar char="•"/>
              <a:defRPr sz="2099">
                <a:solidFill>
                  <a:schemeClr val="bg1"/>
                </a:solidFill>
              </a:defRPr>
            </a:lvl3pPr>
            <a:lvl4pPr marL="2133120" indent="-304732" defTabSz="609463">
              <a:spcBef>
                <a:spcPct val="20000"/>
              </a:spcBef>
              <a:buFont typeface="Arial"/>
              <a:buChar char="–"/>
              <a:defRPr sz="1899">
                <a:solidFill>
                  <a:schemeClr val="bg1"/>
                </a:solidFill>
              </a:defRPr>
            </a:lvl4pPr>
            <a:lvl5pPr marL="2742582" indent="-304732" defTabSz="609463">
              <a:spcBef>
                <a:spcPct val="20000"/>
              </a:spcBef>
              <a:buFont typeface="Arial"/>
              <a:buChar char="»"/>
              <a:defRPr sz="1899">
                <a:solidFill>
                  <a:schemeClr val="bg1"/>
                </a:solidFill>
              </a:defRPr>
            </a:lvl5pPr>
            <a:lvl6pPr marL="3352045" indent="-304732" defTabSz="609463">
              <a:spcBef>
                <a:spcPct val="20000"/>
              </a:spcBef>
              <a:buFont typeface="Arial"/>
              <a:buChar char="•"/>
              <a:defRPr sz="2699"/>
            </a:lvl6pPr>
            <a:lvl7pPr marL="3961508" indent="-304732" defTabSz="609463">
              <a:spcBef>
                <a:spcPct val="20000"/>
              </a:spcBef>
              <a:buFont typeface="Arial"/>
              <a:buChar char="•"/>
              <a:defRPr sz="2699"/>
            </a:lvl7pPr>
            <a:lvl8pPr marL="4570970" indent="-304732" defTabSz="609463">
              <a:spcBef>
                <a:spcPct val="20000"/>
              </a:spcBef>
              <a:buFont typeface="Arial"/>
              <a:buChar char="•"/>
              <a:defRPr sz="2699"/>
            </a:lvl8pPr>
            <a:lvl9pPr marL="5180433" indent="-304732" defTabSz="609463">
              <a:spcBef>
                <a:spcPct val="20000"/>
              </a:spcBef>
              <a:buFont typeface="Arial"/>
              <a:buChar char="•"/>
              <a:defRPr sz="2699"/>
            </a:lvl9pPr>
          </a:lstStyle>
          <a:p>
            <a:pPr rtl="0"/>
            <a:r>
              <a:rPr lang="fr">
                <a:solidFill>
                  <a:schemeClr val="tx2"/>
                </a:solidFill>
              </a:rPr>
              <a:t>1.</a:t>
            </a:r>
          </a:p>
        </p:txBody>
      </p:sp>
      <p:sp>
        <p:nvSpPr>
          <p:cNvPr id="21" name="TextBox 20"/>
          <p:cNvSpPr txBox="1"/>
          <p:nvPr/>
        </p:nvSpPr>
        <p:spPr>
          <a:xfrm>
            <a:off x="4465188" y="2657702"/>
            <a:ext cx="2315655" cy="402541"/>
          </a:xfrm>
          <a:prstGeom prst="rect">
            <a:avLst/>
          </a:prstGeom>
          <a:noFill/>
          <a:ln>
            <a:noFill/>
          </a:ln>
        </p:spPr>
        <p:txBody>
          <a:bodyPr vert="horz" lIns="121954" tIns="60977" rIns="121954" bIns="60977" rtlCol="0" anchor="ctr">
            <a:noAutofit/>
          </a:bodyPr>
          <a:lstStyle>
            <a:lvl1pPr marL="457097" indent="-457097" defTabSz="609463">
              <a:spcBef>
                <a:spcPct val="20000"/>
              </a:spcBef>
              <a:buFont typeface="Arial"/>
              <a:buNone/>
              <a:defRPr sz="2100" b="1">
                <a:solidFill>
                  <a:schemeClr val="bg1"/>
                </a:solidFill>
                <a:latin typeface="+mj-lt"/>
                <a:ea typeface="Titillium WebSemiBold" panose="00000700000000000000" pitchFamily="2" charset="0"/>
                <a:cs typeface="Titillium WebSemiBold" panose="00000700000000000000" pitchFamily="2" charset="0"/>
              </a:defRPr>
            </a:lvl1pPr>
            <a:lvl2pPr marL="990377" indent="-380914" defTabSz="609463">
              <a:spcBef>
                <a:spcPct val="20000"/>
              </a:spcBef>
              <a:buFont typeface="Arial"/>
              <a:buChar char="–"/>
              <a:defRPr sz="2399">
                <a:solidFill>
                  <a:schemeClr val="bg1"/>
                </a:solidFill>
              </a:defRPr>
            </a:lvl2pPr>
            <a:lvl3pPr marL="1523657" indent="-304732" defTabSz="609463">
              <a:spcBef>
                <a:spcPct val="20000"/>
              </a:spcBef>
              <a:buFont typeface="Arial"/>
              <a:buChar char="•"/>
              <a:defRPr sz="2099">
                <a:solidFill>
                  <a:schemeClr val="bg1"/>
                </a:solidFill>
              </a:defRPr>
            </a:lvl3pPr>
            <a:lvl4pPr marL="2133120" indent="-304732" defTabSz="609463">
              <a:spcBef>
                <a:spcPct val="20000"/>
              </a:spcBef>
              <a:buFont typeface="Arial"/>
              <a:buChar char="–"/>
              <a:defRPr sz="1899">
                <a:solidFill>
                  <a:schemeClr val="bg1"/>
                </a:solidFill>
              </a:defRPr>
            </a:lvl4pPr>
            <a:lvl5pPr marL="2742582" indent="-304732" defTabSz="609463">
              <a:spcBef>
                <a:spcPct val="20000"/>
              </a:spcBef>
              <a:buFont typeface="Arial"/>
              <a:buChar char="»"/>
              <a:defRPr sz="1899">
                <a:solidFill>
                  <a:schemeClr val="bg1"/>
                </a:solidFill>
              </a:defRPr>
            </a:lvl5pPr>
            <a:lvl6pPr marL="3352045" indent="-304732" defTabSz="609463">
              <a:spcBef>
                <a:spcPct val="20000"/>
              </a:spcBef>
              <a:buFont typeface="Arial"/>
              <a:buChar char="•"/>
              <a:defRPr sz="2699"/>
            </a:lvl6pPr>
            <a:lvl7pPr marL="3961508" indent="-304732" defTabSz="609463">
              <a:spcBef>
                <a:spcPct val="20000"/>
              </a:spcBef>
              <a:buFont typeface="Arial"/>
              <a:buChar char="•"/>
              <a:defRPr sz="2699"/>
            </a:lvl7pPr>
            <a:lvl8pPr marL="4570970" indent="-304732" defTabSz="609463">
              <a:spcBef>
                <a:spcPct val="20000"/>
              </a:spcBef>
              <a:buFont typeface="Arial"/>
              <a:buChar char="•"/>
              <a:defRPr sz="2699"/>
            </a:lvl8pPr>
            <a:lvl9pPr marL="5180433" indent="-304732" defTabSz="609463">
              <a:spcBef>
                <a:spcPct val="20000"/>
              </a:spcBef>
              <a:buFont typeface="Arial"/>
              <a:buChar char="•"/>
              <a:defRPr sz="2699"/>
            </a:lvl9pPr>
          </a:lstStyle>
          <a:p>
            <a:pPr rtl="0"/>
            <a:r>
              <a:rPr lang="fr">
                <a:solidFill>
                  <a:schemeClr val="tx2"/>
                </a:solidFill>
              </a:rPr>
              <a:t>2.</a:t>
            </a:r>
          </a:p>
        </p:txBody>
      </p:sp>
      <p:sp>
        <p:nvSpPr>
          <p:cNvPr id="22" name="TextBox 21"/>
          <p:cNvSpPr txBox="1"/>
          <p:nvPr/>
        </p:nvSpPr>
        <p:spPr>
          <a:xfrm>
            <a:off x="8047792" y="2657701"/>
            <a:ext cx="2315655" cy="402541"/>
          </a:xfrm>
          <a:prstGeom prst="rect">
            <a:avLst/>
          </a:prstGeom>
          <a:noFill/>
          <a:ln>
            <a:noFill/>
          </a:ln>
        </p:spPr>
        <p:txBody>
          <a:bodyPr vert="horz" lIns="121954" tIns="60977" rIns="121954" bIns="60977" rtlCol="0" anchor="ctr">
            <a:noAutofit/>
          </a:bodyPr>
          <a:lstStyle>
            <a:lvl1pPr marL="457097" indent="-457097" defTabSz="609463">
              <a:spcBef>
                <a:spcPct val="20000"/>
              </a:spcBef>
              <a:buFont typeface="Arial"/>
              <a:buNone/>
              <a:defRPr sz="2100" b="1">
                <a:solidFill>
                  <a:schemeClr val="bg1"/>
                </a:solidFill>
                <a:latin typeface="+mj-lt"/>
                <a:ea typeface="Titillium WebSemiBold" panose="00000700000000000000" pitchFamily="2" charset="0"/>
                <a:cs typeface="Titillium WebSemiBold" panose="00000700000000000000" pitchFamily="2" charset="0"/>
              </a:defRPr>
            </a:lvl1pPr>
            <a:lvl2pPr marL="990377" indent="-380914" defTabSz="609463">
              <a:spcBef>
                <a:spcPct val="20000"/>
              </a:spcBef>
              <a:buFont typeface="Arial"/>
              <a:buChar char="–"/>
              <a:defRPr sz="2399">
                <a:solidFill>
                  <a:schemeClr val="bg1"/>
                </a:solidFill>
              </a:defRPr>
            </a:lvl2pPr>
            <a:lvl3pPr marL="1523657" indent="-304732" defTabSz="609463">
              <a:spcBef>
                <a:spcPct val="20000"/>
              </a:spcBef>
              <a:buFont typeface="Arial"/>
              <a:buChar char="•"/>
              <a:defRPr sz="2099">
                <a:solidFill>
                  <a:schemeClr val="bg1"/>
                </a:solidFill>
              </a:defRPr>
            </a:lvl3pPr>
            <a:lvl4pPr marL="2133120" indent="-304732" defTabSz="609463">
              <a:spcBef>
                <a:spcPct val="20000"/>
              </a:spcBef>
              <a:buFont typeface="Arial"/>
              <a:buChar char="–"/>
              <a:defRPr sz="1899">
                <a:solidFill>
                  <a:schemeClr val="bg1"/>
                </a:solidFill>
              </a:defRPr>
            </a:lvl4pPr>
            <a:lvl5pPr marL="2742582" indent="-304732" defTabSz="609463">
              <a:spcBef>
                <a:spcPct val="20000"/>
              </a:spcBef>
              <a:buFont typeface="Arial"/>
              <a:buChar char="»"/>
              <a:defRPr sz="1899">
                <a:solidFill>
                  <a:schemeClr val="bg1"/>
                </a:solidFill>
              </a:defRPr>
            </a:lvl5pPr>
            <a:lvl6pPr marL="3352045" indent="-304732" defTabSz="609463">
              <a:spcBef>
                <a:spcPct val="20000"/>
              </a:spcBef>
              <a:buFont typeface="Arial"/>
              <a:buChar char="•"/>
              <a:defRPr sz="2699"/>
            </a:lvl6pPr>
            <a:lvl7pPr marL="3961508" indent="-304732" defTabSz="609463">
              <a:spcBef>
                <a:spcPct val="20000"/>
              </a:spcBef>
              <a:buFont typeface="Arial"/>
              <a:buChar char="•"/>
              <a:defRPr sz="2699"/>
            </a:lvl7pPr>
            <a:lvl8pPr marL="4570970" indent="-304732" defTabSz="609463">
              <a:spcBef>
                <a:spcPct val="20000"/>
              </a:spcBef>
              <a:buFont typeface="Arial"/>
              <a:buChar char="•"/>
              <a:defRPr sz="2699"/>
            </a:lvl8pPr>
            <a:lvl9pPr marL="5180433" indent="-304732" defTabSz="609463">
              <a:spcBef>
                <a:spcPct val="20000"/>
              </a:spcBef>
              <a:buFont typeface="Arial"/>
              <a:buChar char="•"/>
              <a:defRPr sz="2699"/>
            </a:lvl9pPr>
          </a:lstStyle>
          <a:p>
            <a:pPr rtl="0"/>
            <a:r>
              <a:rPr lang="fr">
                <a:solidFill>
                  <a:schemeClr val="tx2"/>
                </a:solidFill>
              </a:rPr>
              <a:t>3.</a:t>
            </a:r>
          </a:p>
        </p:txBody>
      </p:sp>
      <p:sp>
        <p:nvSpPr>
          <p:cNvPr id="11" name="TextBox 10">
            <a:extLst>
              <a:ext uri="{FF2B5EF4-FFF2-40B4-BE49-F238E27FC236}">
                <a16:creationId xmlns:a16="http://schemas.microsoft.com/office/drawing/2014/main" xmlns="" id="{B11ADF79-1BFD-4DB4-B332-485A8524DDD6}"/>
              </a:ext>
            </a:extLst>
          </p:cNvPr>
          <p:cNvSpPr txBox="1"/>
          <p:nvPr/>
        </p:nvSpPr>
        <p:spPr>
          <a:xfrm>
            <a:off x="942144" y="1566065"/>
            <a:ext cx="10999327" cy="721882"/>
          </a:xfrm>
          <a:prstGeom prst="rect">
            <a:avLst/>
          </a:prstGeom>
          <a:solidFill>
            <a:schemeClr val="accent3">
              <a:lumMod val="60000"/>
              <a:lumOff val="40000"/>
            </a:schemeClr>
          </a:solidFill>
        </p:spPr>
        <p:txBody>
          <a:bodyPr vert="horz" lIns="121954" tIns="60977" rIns="121954" bIns="60977" rtlCol="0">
            <a:noAutofit/>
          </a:bodyPr>
          <a:lstStyle>
            <a:lvl1pPr marL="457097" indent="-457097" defTabSz="609463">
              <a:spcBef>
                <a:spcPts val="0"/>
              </a:spcBef>
              <a:buFont typeface="Arial"/>
              <a:buNone/>
              <a:defRPr sz="2100">
                <a:solidFill>
                  <a:schemeClr val="bg1"/>
                </a:solidFill>
                <a:cs typeface="Calibri"/>
              </a:defRPr>
            </a:lvl1pPr>
            <a:lvl2pPr marL="990377" indent="-380914" defTabSz="609463">
              <a:spcBef>
                <a:spcPct val="20000"/>
              </a:spcBef>
              <a:buFont typeface="Arial"/>
              <a:buChar char="–"/>
              <a:defRPr sz="2399">
                <a:solidFill>
                  <a:schemeClr val="bg1"/>
                </a:solidFill>
              </a:defRPr>
            </a:lvl2pPr>
            <a:lvl3pPr marL="1523657" indent="-304732" defTabSz="609463">
              <a:spcBef>
                <a:spcPct val="20000"/>
              </a:spcBef>
              <a:buFont typeface="Arial"/>
              <a:buChar char="•"/>
              <a:defRPr sz="2099">
                <a:solidFill>
                  <a:schemeClr val="bg1"/>
                </a:solidFill>
              </a:defRPr>
            </a:lvl3pPr>
            <a:lvl4pPr marL="2133120" indent="-304732" defTabSz="609463">
              <a:spcBef>
                <a:spcPct val="20000"/>
              </a:spcBef>
              <a:buFont typeface="Arial"/>
              <a:buChar char="–"/>
              <a:defRPr sz="1899">
                <a:solidFill>
                  <a:schemeClr val="bg1"/>
                </a:solidFill>
              </a:defRPr>
            </a:lvl4pPr>
            <a:lvl5pPr marL="2742582" indent="-304732" defTabSz="609463">
              <a:spcBef>
                <a:spcPct val="20000"/>
              </a:spcBef>
              <a:buFont typeface="Arial"/>
              <a:buChar char="»"/>
              <a:defRPr sz="1899">
                <a:solidFill>
                  <a:schemeClr val="bg1"/>
                </a:solidFill>
              </a:defRPr>
            </a:lvl5pPr>
            <a:lvl6pPr marL="3352045" indent="-304732" defTabSz="609463">
              <a:spcBef>
                <a:spcPct val="20000"/>
              </a:spcBef>
              <a:buFont typeface="Arial"/>
              <a:buChar char="•"/>
              <a:defRPr sz="2699"/>
            </a:lvl6pPr>
            <a:lvl7pPr marL="3961508" indent="-304732" defTabSz="609463">
              <a:spcBef>
                <a:spcPct val="20000"/>
              </a:spcBef>
              <a:buFont typeface="Arial"/>
              <a:buChar char="•"/>
              <a:defRPr sz="2699"/>
            </a:lvl7pPr>
            <a:lvl8pPr marL="4570970" indent="-304732" defTabSz="609463">
              <a:spcBef>
                <a:spcPct val="20000"/>
              </a:spcBef>
              <a:buFont typeface="Arial"/>
              <a:buChar char="•"/>
              <a:defRPr sz="2699"/>
            </a:lvl8pPr>
            <a:lvl9pPr marL="5180433" indent="-304732" defTabSz="609463">
              <a:spcBef>
                <a:spcPct val="20000"/>
              </a:spcBef>
              <a:buFont typeface="Arial"/>
              <a:buChar char="•"/>
              <a:defRPr sz="2699"/>
            </a:lvl9pPr>
          </a:lstStyle>
          <a:p>
            <a:pPr marL="0" indent="0" rtl="0"/>
            <a:r>
              <a:rPr lang="fr" sz="2000" dirty="0">
                <a:solidFill>
                  <a:schemeClr val="tx2"/>
                </a:solidFill>
              </a:rPr>
              <a:t>Le niveau d’alerte </a:t>
            </a:r>
            <a:r>
              <a:rPr lang="fr" sz="2000" b="1" dirty="0">
                <a:solidFill>
                  <a:srgbClr val="00602B"/>
                </a:solidFill>
              </a:rPr>
              <a:t>VERT</a:t>
            </a:r>
            <a:r>
              <a:rPr lang="fr" sz="2000" dirty="0">
                <a:solidFill>
                  <a:schemeClr val="tx2"/>
                </a:solidFill>
              </a:rPr>
              <a:t> généré dans ViVa indique que les stocks de vaccins sont actuellement compris entre le seuil maximal et le seuil minimal recommandés pour ce pays et pour sa </a:t>
            </a:r>
            <a:r>
              <a:rPr lang="fr" sz="2000" b="1" dirty="0">
                <a:solidFill>
                  <a:schemeClr val="tx2"/>
                </a:solidFill>
              </a:rPr>
              <a:t>période d’alerte</a:t>
            </a:r>
            <a:r>
              <a:rPr lang="fr" sz="2000" dirty="0">
                <a:solidFill>
                  <a:schemeClr val="tx2"/>
                </a:solidFill>
              </a:rPr>
              <a:t>.</a:t>
            </a:r>
          </a:p>
          <a:p>
            <a:pPr rtl="0"/>
            <a:endParaRPr lang="en-US" dirty="0">
              <a:solidFill>
                <a:schemeClr val="tx2"/>
              </a:solidFill>
            </a:endParaRPr>
          </a:p>
        </p:txBody>
      </p:sp>
      <p:sp>
        <p:nvSpPr>
          <p:cNvPr id="12" name="TextBox 11">
            <a:extLst>
              <a:ext uri="{FF2B5EF4-FFF2-40B4-BE49-F238E27FC236}">
                <a16:creationId xmlns:a16="http://schemas.microsoft.com/office/drawing/2014/main" xmlns="" id="{8D87423F-8372-4997-BBBB-F2C19C92769D}"/>
              </a:ext>
            </a:extLst>
          </p:cNvPr>
          <p:cNvSpPr txBox="1"/>
          <p:nvPr/>
        </p:nvSpPr>
        <p:spPr>
          <a:xfrm>
            <a:off x="8047792" y="3060242"/>
            <a:ext cx="3894667" cy="1852925"/>
          </a:xfrm>
          <a:prstGeom prst="rect">
            <a:avLst/>
          </a:prstGeom>
          <a:solidFill>
            <a:schemeClr val="accent4"/>
          </a:solidFill>
        </p:spPr>
        <p:txBody>
          <a:bodyPr vert="horz" lIns="121954" tIns="60977" rIns="121954" bIns="60977" rtlCol="0">
            <a:noAutofit/>
          </a:bodyPr>
          <a:lstStyle>
            <a:lvl1pPr marL="457097" indent="-457097" defTabSz="609463">
              <a:spcBef>
                <a:spcPts val="0"/>
              </a:spcBef>
              <a:buFont typeface="Arial"/>
              <a:buNone/>
              <a:defRPr sz="2100">
                <a:solidFill>
                  <a:schemeClr val="bg1"/>
                </a:solidFill>
                <a:cs typeface="Calibri"/>
              </a:defRPr>
            </a:lvl1pPr>
            <a:lvl2pPr marL="990377" indent="-380914" defTabSz="609463">
              <a:spcBef>
                <a:spcPct val="20000"/>
              </a:spcBef>
              <a:buFont typeface="Arial"/>
              <a:buChar char="–"/>
              <a:defRPr sz="2399">
                <a:solidFill>
                  <a:schemeClr val="bg1"/>
                </a:solidFill>
              </a:defRPr>
            </a:lvl2pPr>
            <a:lvl3pPr marL="1523657" indent="-304732" defTabSz="609463">
              <a:spcBef>
                <a:spcPct val="20000"/>
              </a:spcBef>
              <a:buFont typeface="Arial"/>
              <a:buChar char="•"/>
              <a:defRPr sz="2099">
                <a:solidFill>
                  <a:schemeClr val="bg1"/>
                </a:solidFill>
              </a:defRPr>
            </a:lvl3pPr>
            <a:lvl4pPr marL="2133120" indent="-304732" defTabSz="609463">
              <a:spcBef>
                <a:spcPct val="20000"/>
              </a:spcBef>
              <a:buFont typeface="Arial"/>
              <a:buChar char="–"/>
              <a:defRPr sz="1899">
                <a:solidFill>
                  <a:schemeClr val="bg1"/>
                </a:solidFill>
              </a:defRPr>
            </a:lvl4pPr>
            <a:lvl5pPr marL="2742582" indent="-304732" defTabSz="609463">
              <a:spcBef>
                <a:spcPct val="20000"/>
              </a:spcBef>
              <a:buFont typeface="Arial"/>
              <a:buChar char="»"/>
              <a:defRPr sz="1899">
                <a:solidFill>
                  <a:schemeClr val="bg1"/>
                </a:solidFill>
              </a:defRPr>
            </a:lvl5pPr>
            <a:lvl6pPr marL="3352045" indent="-304732" defTabSz="609463">
              <a:spcBef>
                <a:spcPct val="20000"/>
              </a:spcBef>
              <a:buFont typeface="Arial"/>
              <a:buChar char="•"/>
              <a:defRPr sz="2699"/>
            </a:lvl6pPr>
            <a:lvl7pPr marL="3961508" indent="-304732" defTabSz="609463">
              <a:spcBef>
                <a:spcPct val="20000"/>
              </a:spcBef>
              <a:buFont typeface="Arial"/>
              <a:buChar char="•"/>
              <a:defRPr sz="2699"/>
            </a:lvl7pPr>
            <a:lvl8pPr marL="4570970" indent="-304732" defTabSz="609463">
              <a:spcBef>
                <a:spcPct val="20000"/>
              </a:spcBef>
              <a:buFont typeface="Arial"/>
              <a:buChar char="•"/>
              <a:defRPr sz="2699"/>
            </a:lvl8pPr>
            <a:lvl9pPr marL="5180433" indent="-304732" defTabSz="609463">
              <a:spcBef>
                <a:spcPct val="20000"/>
              </a:spcBef>
              <a:buFont typeface="Arial"/>
              <a:buChar char="•"/>
              <a:defRPr sz="2699"/>
            </a:lvl9pPr>
          </a:lstStyle>
          <a:p>
            <a:pPr marL="0" indent="0" rtl="0"/>
            <a:r>
              <a:rPr lang="fr" sz="2000" dirty="0">
                <a:solidFill>
                  <a:schemeClr val="tx2"/>
                </a:solidFill>
              </a:rPr>
              <a:t>Quand vous calculez les </a:t>
            </a:r>
            <a:r>
              <a:rPr lang="fr" sz="2000" b="1" dirty="0">
                <a:solidFill>
                  <a:schemeClr val="tx2"/>
                </a:solidFill>
              </a:rPr>
              <a:t>délais de livraison</a:t>
            </a:r>
            <a:r>
              <a:rPr lang="fr" sz="2000" dirty="0">
                <a:solidFill>
                  <a:schemeClr val="tx2"/>
                </a:solidFill>
              </a:rPr>
              <a:t>, vous devez tenir compte du temps nécessaire pour mobiliser les fonds requis pour la commande de vaccins.</a:t>
            </a:r>
          </a:p>
        </p:txBody>
      </p:sp>
      <p:sp>
        <p:nvSpPr>
          <p:cNvPr id="13" name="TextBox 12">
            <a:extLst>
              <a:ext uri="{FF2B5EF4-FFF2-40B4-BE49-F238E27FC236}">
                <a16:creationId xmlns:a16="http://schemas.microsoft.com/office/drawing/2014/main" xmlns="" id="{68DF6A4F-1B44-4533-97ED-79CF41A62D7E}"/>
              </a:ext>
            </a:extLst>
          </p:cNvPr>
          <p:cNvSpPr txBox="1"/>
          <p:nvPr/>
        </p:nvSpPr>
        <p:spPr>
          <a:xfrm>
            <a:off x="4494968" y="3073171"/>
            <a:ext cx="3334581" cy="2628625"/>
          </a:xfrm>
          <a:prstGeom prst="rect">
            <a:avLst/>
          </a:prstGeom>
          <a:solidFill>
            <a:schemeClr val="accent4"/>
          </a:solidFill>
        </p:spPr>
        <p:txBody>
          <a:bodyPr vert="horz" lIns="121954" tIns="60977" rIns="121954" bIns="60977" rtlCol="0">
            <a:noAutofit/>
          </a:bodyPr>
          <a:lstStyle>
            <a:lvl1pPr marL="457097" indent="-457097" defTabSz="609463">
              <a:spcBef>
                <a:spcPts val="0"/>
              </a:spcBef>
              <a:buFont typeface="Arial"/>
              <a:buNone/>
              <a:defRPr sz="2100">
                <a:solidFill>
                  <a:schemeClr val="bg1"/>
                </a:solidFill>
                <a:cs typeface="Calibri"/>
              </a:defRPr>
            </a:lvl1pPr>
            <a:lvl2pPr marL="990377" indent="-380914" defTabSz="609463">
              <a:spcBef>
                <a:spcPct val="20000"/>
              </a:spcBef>
              <a:buFont typeface="Arial"/>
              <a:buChar char="–"/>
              <a:defRPr sz="2399">
                <a:solidFill>
                  <a:schemeClr val="bg1"/>
                </a:solidFill>
              </a:defRPr>
            </a:lvl2pPr>
            <a:lvl3pPr marL="1523657" indent="-304732" defTabSz="609463">
              <a:spcBef>
                <a:spcPct val="20000"/>
              </a:spcBef>
              <a:buFont typeface="Arial"/>
              <a:buChar char="•"/>
              <a:defRPr sz="2099">
                <a:solidFill>
                  <a:schemeClr val="bg1"/>
                </a:solidFill>
              </a:defRPr>
            </a:lvl3pPr>
            <a:lvl4pPr marL="2133120" indent="-304732" defTabSz="609463">
              <a:spcBef>
                <a:spcPct val="20000"/>
              </a:spcBef>
              <a:buFont typeface="Arial"/>
              <a:buChar char="–"/>
              <a:defRPr sz="1899">
                <a:solidFill>
                  <a:schemeClr val="bg1"/>
                </a:solidFill>
              </a:defRPr>
            </a:lvl4pPr>
            <a:lvl5pPr marL="2742582" indent="-304732" defTabSz="609463">
              <a:spcBef>
                <a:spcPct val="20000"/>
              </a:spcBef>
              <a:buFont typeface="Arial"/>
              <a:buChar char="»"/>
              <a:defRPr sz="1899">
                <a:solidFill>
                  <a:schemeClr val="bg1"/>
                </a:solidFill>
              </a:defRPr>
            </a:lvl5pPr>
            <a:lvl6pPr marL="3352045" indent="-304732" defTabSz="609463">
              <a:spcBef>
                <a:spcPct val="20000"/>
              </a:spcBef>
              <a:buFont typeface="Arial"/>
              <a:buChar char="•"/>
              <a:defRPr sz="2699"/>
            </a:lvl6pPr>
            <a:lvl7pPr marL="3961508" indent="-304732" defTabSz="609463">
              <a:spcBef>
                <a:spcPct val="20000"/>
              </a:spcBef>
              <a:buFont typeface="Arial"/>
              <a:buChar char="•"/>
              <a:defRPr sz="2699"/>
            </a:lvl7pPr>
            <a:lvl8pPr marL="4570970" indent="-304732" defTabSz="609463">
              <a:spcBef>
                <a:spcPct val="20000"/>
              </a:spcBef>
              <a:buFont typeface="Arial"/>
              <a:buChar char="•"/>
              <a:defRPr sz="2699"/>
            </a:lvl8pPr>
            <a:lvl9pPr marL="5180433" indent="-304732" defTabSz="609463">
              <a:spcBef>
                <a:spcPct val="20000"/>
              </a:spcBef>
              <a:buFont typeface="Arial"/>
              <a:buChar char="•"/>
              <a:defRPr sz="2699"/>
            </a:lvl9pPr>
          </a:lstStyle>
          <a:p>
            <a:pPr marL="0" indent="0" rtl="0"/>
            <a:r>
              <a:rPr lang="fr" sz="2000" dirty="0">
                <a:solidFill>
                  <a:schemeClr val="tx2"/>
                </a:solidFill>
              </a:rPr>
              <a:t>La </a:t>
            </a:r>
            <a:r>
              <a:rPr lang="fr" sz="2000" b="1" dirty="0">
                <a:solidFill>
                  <a:schemeClr val="tx2"/>
                </a:solidFill>
              </a:rPr>
              <a:t>période d’alerte</a:t>
            </a:r>
            <a:r>
              <a:rPr lang="fr" sz="2000" dirty="0">
                <a:solidFill>
                  <a:schemeClr val="tx2"/>
                </a:solidFill>
              </a:rPr>
              <a:t> doit être fixée en fonction de la situation du pays. </a:t>
            </a:r>
          </a:p>
          <a:p>
            <a:pPr marL="0" indent="0" rtl="0"/>
            <a:endParaRPr lang="en-US" sz="2000" dirty="0">
              <a:solidFill>
                <a:schemeClr val="tx2"/>
              </a:solidFill>
            </a:endParaRPr>
          </a:p>
          <a:p>
            <a:pPr marL="0" indent="0" rtl="0"/>
            <a:r>
              <a:rPr lang="fr" sz="2000" dirty="0">
                <a:solidFill>
                  <a:schemeClr val="tx2"/>
                </a:solidFill>
              </a:rPr>
              <a:t>Il s’agit de la période à venir pendant laquelle vous voulez surveiller les stocks de vaccins. </a:t>
            </a:r>
          </a:p>
          <a:p>
            <a:pPr marL="0" indent="0" rtl="0"/>
            <a:endParaRPr lang="en-US" sz="2000" dirty="0">
              <a:solidFill>
                <a:schemeClr val="tx2"/>
              </a:solidFill>
            </a:endParaRPr>
          </a:p>
          <a:p>
            <a:pPr marL="0" indent="0" rtl="0"/>
            <a:endParaRPr lang="en-US" dirty="0">
              <a:solidFill>
                <a:schemeClr val="tx2"/>
              </a:solidFill>
            </a:endParaRPr>
          </a:p>
        </p:txBody>
      </p:sp>
      <p:grpSp>
        <p:nvGrpSpPr>
          <p:cNvPr id="15" name="Group 14">
            <a:extLst>
              <a:ext uri="{FF2B5EF4-FFF2-40B4-BE49-F238E27FC236}">
                <a16:creationId xmlns:a16="http://schemas.microsoft.com/office/drawing/2014/main" xmlns="" id="{5EA7780C-0F4C-400B-9099-467EFD4CECCA}"/>
              </a:ext>
            </a:extLst>
          </p:cNvPr>
          <p:cNvGrpSpPr/>
          <p:nvPr/>
        </p:nvGrpSpPr>
        <p:grpSpPr>
          <a:xfrm>
            <a:off x="0" y="6166644"/>
            <a:ext cx="12211051" cy="691356"/>
            <a:chOff x="-19052" y="5841234"/>
            <a:chExt cx="12211051" cy="691356"/>
          </a:xfrm>
        </p:grpSpPr>
        <p:sp>
          <p:nvSpPr>
            <p:cNvPr id="16" name="Rectangle 15">
              <a:extLst>
                <a:ext uri="{FF2B5EF4-FFF2-40B4-BE49-F238E27FC236}">
                  <a16:creationId xmlns:a16="http://schemas.microsoft.com/office/drawing/2014/main" xmlns="" id="{14756C0D-E577-4FEA-AD4A-911066723843}"/>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7" name="Group 16">
              <a:extLst>
                <a:ext uri="{FF2B5EF4-FFF2-40B4-BE49-F238E27FC236}">
                  <a16:creationId xmlns:a16="http://schemas.microsoft.com/office/drawing/2014/main" xmlns="" id="{C9D6606F-CA48-4417-9251-FD8351E99544}"/>
                </a:ext>
              </a:extLst>
            </p:cNvPr>
            <p:cNvGrpSpPr/>
            <p:nvPr/>
          </p:nvGrpSpPr>
          <p:grpSpPr>
            <a:xfrm>
              <a:off x="896820" y="5841234"/>
              <a:ext cx="3116767" cy="691356"/>
              <a:chOff x="9119893" y="5924873"/>
              <a:chExt cx="4507799" cy="940499"/>
            </a:xfrm>
          </p:grpSpPr>
          <p:pic>
            <p:nvPicPr>
              <p:cNvPr id="23" name="Picture 22">
                <a:extLst>
                  <a:ext uri="{FF2B5EF4-FFF2-40B4-BE49-F238E27FC236}">
                    <a16:creationId xmlns:a16="http://schemas.microsoft.com/office/drawing/2014/main" xmlns="" id="{C5EB3416-7070-4656-AD66-69BD7285F85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964628" y="6118074"/>
                <a:ext cx="1663064" cy="501688"/>
              </a:xfrm>
              <a:prstGeom prst="rect">
                <a:avLst/>
              </a:prstGeom>
            </p:spPr>
          </p:pic>
          <p:pic>
            <p:nvPicPr>
              <p:cNvPr id="24" name="Picture 23">
                <a:extLst>
                  <a:ext uri="{FF2B5EF4-FFF2-40B4-BE49-F238E27FC236}">
                    <a16:creationId xmlns:a16="http://schemas.microsoft.com/office/drawing/2014/main" xmlns="" id="{FD0B2762-2283-4A21-97E8-97E4EC44B32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19" name="Straight Connector 18">
              <a:extLst>
                <a:ext uri="{FF2B5EF4-FFF2-40B4-BE49-F238E27FC236}">
                  <a16:creationId xmlns:a16="http://schemas.microsoft.com/office/drawing/2014/main" xmlns="" id="{7CAB2238-E3AB-4ED0-852B-75E8A6BAF5DB}"/>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xmlns="" id="{CB5D51E9-5128-4DB2-B656-6FB8E7342BB0}"/>
              </a:ext>
            </a:extLst>
          </p:cNvPr>
          <p:cNvGrpSpPr/>
          <p:nvPr/>
        </p:nvGrpSpPr>
        <p:grpSpPr>
          <a:xfrm>
            <a:off x="9995125" y="5043507"/>
            <a:ext cx="2142924" cy="1814493"/>
            <a:chOff x="8562975" y="4159664"/>
            <a:chExt cx="2958847" cy="2153100"/>
          </a:xfrm>
        </p:grpSpPr>
        <p:pic>
          <p:nvPicPr>
            <p:cNvPr id="3" name="Picture 2">
              <a:extLst>
                <a:ext uri="{FF2B5EF4-FFF2-40B4-BE49-F238E27FC236}">
                  <a16:creationId xmlns:a16="http://schemas.microsoft.com/office/drawing/2014/main" xmlns="" id="{B10EC9D9-F489-4030-935F-B96C310535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2975" y="4216703"/>
              <a:ext cx="2953772" cy="2096061"/>
            </a:xfrm>
            <a:prstGeom prst="rect">
              <a:avLst/>
            </a:prstGeom>
          </p:spPr>
        </p:pic>
        <p:pic>
          <p:nvPicPr>
            <p:cNvPr id="5" name="Picture 4">
              <a:extLst>
                <a:ext uri="{FF2B5EF4-FFF2-40B4-BE49-F238E27FC236}">
                  <a16:creationId xmlns:a16="http://schemas.microsoft.com/office/drawing/2014/main" xmlns="" id="{DF13FAB9-7FCE-4C40-9689-9BB3281D3BE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62975" y="4159664"/>
              <a:ext cx="2958847" cy="1715421"/>
            </a:xfrm>
            <a:prstGeom prst="rect">
              <a:avLst/>
            </a:prstGeom>
          </p:spPr>
        </p:pic>
      </p:grpSp>
    </p:spTree>
    <p:custDataLst>
      <p:tags r:id="rId1"/>
    </p:custDataLst>
    <p:extLst>
      <p:ext uri="{BB962C8B-B14F-4D97-AF65-F5344CB8AC3E}">
        <p14:creationId xmlns:p14="http://schemas.microsoft.com/office/powerpoint/2010/main" val="22870993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9" name="Rectangle 8"/>
          <p:cNvSpPr/>
          <p:nvPr/>
        </p:nvSpPr>
        <p:spPr>
          <a:xfrm>
            <a:off x="2" y="2232162"/>
            <a:ext cx="534049" cy="28316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latin typeface="Titillium Web" panose="00000500000000000000" pitchFamily="2" charset="0"/>
              <a:cs typeface="Titillium WebRegular"/>
            </a:endParaRPr>
          </a:p>
        </p:txBody>
      </p:sp>
      <p:sp>
        <p:nvSpPr>
          <p:cNvPr id="10" name="Content Placeholder 3"/>
          <p:cNvSpPr txBox="1">
            <a:spLocks/>
          </p:cNvSpPr>
          <p:nvPr/>
        </p:nvSpPr>
        <p:spPr>
          <a:xfrm>
            <a:off x="1005840" y="2083749"/>
            <a:ext cx="3547110" cy="461723"/>
          </a:xfrm>
          <a:prstGeom prst="rect">
            <a:avLst/>
          </a:prstGeom>
        </p:spPr>
        <p:txBody>
          <a:bodyPr vert="horz" lIns="121891" tIns="60945" rIns="121891" bIns="60945" rtlCol="0">
            <a:noAutofit/>
          </a:bodyPr>
          <a:lstStyle>
            <a:lvl1pPr marL="457326" indent="-457326" algn="l" defTabSz="609768" rtl="0" eaLnBrk="1" latinLnBrk="0" hangingPunct="1">
              <a:spcBef>
                <a:spcPct val="20000"/>
              </a:spcBef>
              <a:buFont typeface="Arial"/>
              <a:buChar char="•"/>
              <a:defRPr sz="2700" kern="1200">
                <a:solidFill>
                  <a:schemeClr val="accent2"/>
                </a:solidFill>
                <a:latin typeface="+mn-lt"/>
                <a:ea typeface="+mn-ea"/>
                <a:cs typeface="+mn-cs"/>
              </a:defRPr>
            </a:lvl1pPr>
            <a:lvl2pPr marL="990872" indent="-381105" algn="l" defTabSz="609768" rtl="0" eaLnBrk="1" latinLnBrk="0" hangingPunct="1">
              <a:spcBef>
                <a:spcPct val="20000"/>
              </a:spcBef>
              <a:buFont typeface="Arial"/>
              <a:buChar char="–"/>
              <a:defRPr sz="2400" kern="1200">
                <a:solidFill>
                  <a:schemeClr val="accent2"/>
                </a:solidFill>
                <a:latin typeface="+mn-lt"/>
                <a:ea typeface="+mn-ea"/>
                <a:cs typeface="+mn-cs"/>
              </a:defRPr>
            </a:lvl2pPr>
            <a:lvl3pPr marL="1524419" indent="-304884" algn="l" defTabSz="609768" rtl="0" eaLnBrk="1" latinLnBrk="0" hangingPunct="1">
              <a:spcBef>
                <a:spcPct val="20000"/>
              </a:spcBef>
              <a:buFont typeface="Arial"/>
              <a:buChar char="•"/>
              <a:defRPr sz="2100" kern="1200">
                <a:solidFill>
                  <a:schemeClr val="accent2"/>
                </a:solidFill>
                <a:latin typeface="+mn-lt"/>
                <a:ea typeface="+mn-ea"/>
                <a:cs typeface="+mn-cs"/>
              </a:defRPr>
            </a:lvl3pPr>
            <a:lvl4pPr marL="2134187" indent="-304884" algn="l" defTabSz="609768" rtl="0" eaLnBrk="1" latinLnBrk="0" hangingPunct="1">
              <a:spcBef>
                <a:spcPct val="20000"/>
              </a:spcBef>
              <a:buFont typeface="Arial"/>
              <a:buChar char="–"/>
              <a:defRPr sz="1900" kern="1200">
                <a:solidFill>
                  <a:schemeClr val="accent2"/>
                </a:solidFill>
                <a:latin typeface="+mn-lt"/>
                <a:ea typeface="+mn-ea"/>
                <a:cs typeface="+mn-cs"/>
              </a:defRPr>
            </a:lvl4pPr>
            <a:lvl5pPr marL="2743954" indent="-304884" algn="l" defTabSz="609768" rtl="0" eaLnBrk="1" latinLnBrk="0" hangingPunct="1">
              <a:spcBef>
                <a:spcPct val="20000"/>
              </a:spcBef>
              <a:buFont typeface="Arial"/>
              <a:buChar char="»"/>
              <a:defRPr sz="1900" kern="1200">
                <a:solidFill>
                  <a:schemeClr val="accent2"/>
                </a:solidFill>
                <a:latin typeface="+mn-lt"/>
                <a:ea typeface="+mn-ea"/>
                <a:cs typeface="+mn-c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rtl="0">
              <a:buNone/>
            </a:pPr>
            <a:r>
              <a:rPr lang="fr" sz="2099">
                <a:solidFill>
                  <a:srgbClr val="00B0F0"/>
                </a:solidFill>
                <a:latin typeface="+mj-lt"/>
                <a:cs typeface="Titillium WebSemiBold"/>
              </a:rPr>
              <a:t>Utiliser la plateforme</a:t>
            </a:r>
          </a:p>
        </p:txBody>
      </p:sp>
      <p:sp>
        <p:nvSpPr>
          <p:cNvPr id="4" name="Slide Number Placeholder 3"/>
          <p:cNvSpPr>
            <a:spLocks noGrp="1"/>
          </p:cNvSpPr>
          <p:nvPr>
            <p:ph type="sldNum" sz="quarter" idx="11"/>
          </p:nvPr>
        </p:nvSpPr>
        <p:spPr/>
        <p:txBody>
          <a:bodyPr rtlCol="0"/>
          <a:lstStyle/>
          <a:p>
            <a:pPr rtl="0"/>
            <a:fld id="{2760AF0F-E753-4DD9-B8E5-577C039A067C}" type="slidenum">
              <a:rPr lang="en-JM" smtClean="0"/>
              <a:t>23</a:t>
            </a:fld>
            <a:endParaRPr lang="en-JM" dirty="0"/>
          </a:p>
        </p:txBody>
      </p:sp>
      <p:sp>
        <p:nvSpPr>
          <p:cNvPr id="13" name="TextBox 12"/>
          <p:cNvSpPr txBox="1"/>
          <p:nvPr/>
        </p:nvSpPr>
        <p:spPr>
          <a:xfrm>
            <a:off x="1049620" y="3351258"/>
            <a:ext cx="7006660" cy="554076"/>
          </a:xfrm>
          <a:prstGeom prst="rect">
            <a:avLst/>
          </a:prstGeom>
        </p:spPr>
        <p:txBody>
          <a:bodyPr vert="horz" lIns="91440" tIns="45720" rIns="91440" bIns="45720" rtlCol="0" anchor="ctr">
            <a:noAutofit/>
          </a:bodyPr>
          <a:lstStyle>
            <a:lvl1pPr>
              <a:spcBef>
                <a:spcPct val="0"/>
              </a:spcBef>
              <a:buNone/>
              <a:defRPr lang="en-US" sz="3200" b="1" i="0" dirty="0">
                <a:solidFill>
                  <a:schemeClr val="accent3"/>
                </a:solidFill>
                <a:latin typeface="+mj-lt"/>
                <a:ea typeface="Titillium Web"/>
                <a:cs typeface="Titillium WebLight"/>
              </a:defRPr>
            </a:lvl1pPr>
          </a:lstStyle>
          <a:p>
            <a:pPr rtl="0"/>
            <a:r>
              <a:rPr lang="fr" sz="2000" dirty="0">
                <a:solidFill>
                  <a:schemeClr val="bg1"/>
                </a:solidFill>
              </a:rPr>
              <a:t>Que devons-nous faire ?</a:t>
            </a:r>
          </a:p>
        </p:txBody>
      </p:sp>
      <p:sp>
        <p:nvSpPr>
          <p:cNvPr id="3" name="Title 2"/>
          <p:cNvSpPr>
            <a:spLocks noGrp="1"/>
          </p:cNvSpPr>
          <p:nvPr>
            <p:ph type="title"/>
          </p:nvPr>
        </p:nvSpPr>
        <p:spPr>
          <a:xfrm>
            <a:off x="1005840" y="2370326"/>
            <a:ext cx="10412618" cy="1143000"/>
          </a:xfrm>
        </p:spPr>
        <p:txBody>
          <a:bodyPr rtlCol="0">
            <a:normAutofit fontScale="90000"/>
          </a:bodyPr>
          <a:lstStyle/>
          <a:p>
            <a:pPr rtl="0"/>
            <a:r>
              <a:rPr lang="fr" dirty="0">
                <a:solidFill>
                  <a:srgbClr val="00B050"/>
                </a:solidFill>
              </a:rPr>
              <a:t>ALERTES VERTES </a:t>
            </a:r>
            <a:r>
              <a:rPr lang="fr" dirty="0" smtClean="0">
                <a:solidFill>
                  <a:srgbClr val="00B050"/>
                </a:solidFill>
              </a:rPr>
              <a:t/>
            </a:r>
            <a:br>
              <a:rPr lang="fr" dirty="0" smtClean="0">
                <a:solidFill>
                  <a:srgbClr val="00B050"/>
                </a:solidFill>
              </a:rPr>
            </a:br>
            <a:r>
              <a:rPr lang="fr" dirty="0" smtClean="0">
                <a:solidFill>
                  <a:srgbClr val="00B050"/>
                </a:solidFill>
              </a:rPr>
              <a:t>dans </a:t>
            </a:r>
            <a:r>
              <a:rPr lang="fr" dirty="0">
                <a:solidFill>
                  <a:srgbClr val="00B050"/>
                </a:solidFill>
              </a:rPr>
              <a:t>ViVa</a:t>
            </a:r>
            <a:endParaRPr lang="en-US" dirty="0">
              <a:solidFill>
                <a:srgbClr val="00B050"/>
              </a:solidFill>
            </a:endParaRPr>
          </a:p>
        </p:txBody>
      </p:sp>
      <p:grpSp>
        <p:nvGrpSpPr>
          <p:cNvPr id="11" name="Group 10">
            <a:extLst>
              <a:ext uri="{FF2B5EF4-FFF2-40B4-BE49-F238E27FC236}">
                <a16:creationId xmlns:a16="http://schemas.microsoft.com/office/drawing/2014/main" xmlns="" id="{6984EBF4-B5E8-44C6-82D7-544941419504}"/>
              </a:ext>
            </a:extLst>
          </p:cNvPr>
          <p:cNvGrpSpPr/>
          <p:nvPr/>
        </p:nvGrpSpPr>
        <p:grpSpPr>
          <a:xfrm>
            <a:off x="0" y="6234138"/>
            <a:ext cx="12211051" cy="691356"/>
            <a:chOff x="-19052" y="5841234"/>
            <a:chExt cx="12211051" cy="691356"/>
          </a:xfrm>
        </p:grpSpPr>
        <p:sp>
          <p:nvSpPr>
            <p:cNvPr id="12" name="Rectangle 11">
              <a:extLst>
                <a:ext uri="{FF2B5EF4-FFF2-40B4-BE49-F238E27FC236}">
                  <a16:creationId xmlns:a16="http://schemas.microsoft.com/office/drawing/2014/main" xmlns="" id="{67370912-CC44-49ED-9DA3-C74F2AF87118}"/>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4" name="Group 13">
              <a:extLst>
                <a:ext uri="{FF2B5EF4-FFF2-40B4-BE49-F238E27FC236}">
                  <a16:creationId xmlns:a16="http://schemas.microsoft.com/office/drawing/2014/main" xmlns="" id="{119330F8-B35A-4AA6-9F79-5860FB254DDC}"/>
                </a:ext>
              </a:extLst>
            </p:cNvPr>
            <p:cNvGrpSpPr/>
            <p:nvPr/>
          </p:nvGrpSpPr>
          <p:grpSpPr>
            <a:xfrm>
              <a:off x="896820" y="5841234"/>
              <a:ext cx="3008606" cy="691356"/>
              <a:chOff x="9119893" y="5924873"/>
              <a:chExt cx="4351365" cy="940499"/>
            </a:xfrm>
          </p:grpSpPr>
          <p:pic>
            <p:nvPicPr>
              <p:cNvPr id="16" name="Picture 15">
                <a:extLst>
                  <a:ext uri="{FF2B5EF4-FFF2-40B4-BE49-F238E27FC236}">
                    <a16:creationId xmlns:a16="http://schemas.microsoft.com/office/drawing/2014/main" xmlns="" id="{5448A9EB-E5DF-4A53-85CA-171ADBD8115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17" name="Picture 16">
                <a:extLst>
                  <a:ext uri="{FF2B5EF4-FFF2-40B4-BE49-F238E27FC236}">
                    <a16:creationId xmlns:a16="http://schemas.microsoft.com/office/drawing/2014/main" xmlns="" id="{DE4FC2F5-447F-4779-8232-4CCB0269B1E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15" name="Straight Connector 14">
              <a:extLst>
                <a:ext uri="{FF2B5EF4-FFF2-40B4-BE49-F238E27FC236}">
                  <a16:creationId xmlns:a16="http://schemas.microsoft.com/office/drawing/2014/main" xmlns="" id="{F7366E6E-6C6F-44C0-9160-7400D117A123}"/>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pic>
        <p:nvPicPr>
          <p:cNvPr id="2" name="Picture 1">
            <a:extLst>
              <a:ext uri="{FF2B5EF4-FFF2-40B4-BE49-F238E27FC236}">
                <a16:creationId xmlns:a16="http://schemas.microsoft.com/office/drawing/2014/main" xmlns="" id="{2D5C6FDF-AE99-45AD-B6EC-232AA4458F16}"/>
              </a:ext>
            </a:extLst>
          </p:cNvPr>
          <p:cNvPicPr>
            <a:picLocks noChangeAspect="1"/>
          </p:cNvPicPr>
          <p:nvPr/>
        </p:nvPicPr>
        <p:blipFill>
          <a:blip r:embed="rId6"/>
          <a:stretch>
            <a:fillRect/>
          </a:stretch>
        </p:blipFill>
        <p:spPr>
          <a:xfrm>
            <a:off x="5519455" y="976683"/>
            <a:ext cx="4487045" cy="5346655"/>
          </a:xfrm>
          <a:prstGeom prst="rect">
            <a:avLst/>
          </a:prstGeom>
        </p:spPr>
      </p:pic>
    </p:spTree>
    <p:custDataLst>
      <p:tags r:id="rId1"/>
    </p:custDataLst>
    <p:extLst>
      <p:ext uri="{BB962C8B-B14F-4D97-AF65-F5344CB8AC3E}">
        <p14:creationId xmlns:p14="http://schemas.microsoft.com/office/powerpoint/2010/main" val="2980243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923" y="696014"/>
            <a:ext cx="10412618" cy="1143000"/>
          </a:xfrm>
        </p:spPr>
        <p:txBody>
          <a:bodyPr rtlCol="0">
            <a:normAutofit/>
          </a:bodyPr>
          <a:lstStyle/>
          <a:p>
            <a:pPr rtl="0"/>
            <a:r>
              <a:rPr lang="fr" sz="3200">
                <a:solidFill>
                  <a:srgbClr val="00602B"/>
                </a:solidFill>
              </a:rPr>
              <a:t>Suivre le pipeline pour anticiper d’éventuels problèmes</a:t>
            </a:r>
            <a:endParaRPr lang="en-JM" sz="3200" dirty="0">
              <a:solidFill>
                <a:srgbClr val="00602B"/>
              </a:solidFill>
            </a:endParaRPr>
          </a:p>
        </p:txBody>
      </p:sp>
      <p:sp>
        <p:nvSpPr>
          <p:cNvPr id="3" name="Text Placeholder 2"/>
          <p:cNvSpPr>
            <a:spLocks noGrp="1"/>
          </p:cNvSpPr>
          <p:nvPr>
            <p:ph type="body" sz="quarter" idx="10"/>
          </p:nvPr>
        </p:nvSpPr>
        <p:spPr/>
        <p:txBody>
          <a:bodyPr rtlCol="0"/>
          <a:lstStyle/>
          <a:p>
            <a:pPr rtl="0"/>
            <a:r>
              <a:rPr lang="fr">
                <a:solidFill>
                  <a:srgbClr val="0070C0"/>
                </a:solidFill>
              </a:rPr>
              <a:t>Que devons-nous faire ?</a:t>
            </a:r>
            <a:endParaRPr lang="en-JM" dirty="0">
              <a:solidFill>
                <a:srgbClr val="0070C0"/>
              </a:solidFill>
            </a:endParaRPr>
          </a:p>
        </p:txBody>
      </p:sp>
      <p:sp>
        <p:nvSpPr>
          <p:cNvPr id="40" name="Slide Number Placeholder 4"/>
          <p:cNvSpPr>
            <a:spLocks noGrp="1"/>
          </p:cNvSpPr>
          <p:nvPr>
            <p:ph type="sldNum" sz="quarter" idx="12"/>
          </p:nvPr>
        </p:nvSpPr>
        <p:spPr>
          <a:solidFill>
            <a:srgbClr val="00B0F0"/>
          </a:solidFill>
        </p:spPr>
        <p:txBody>
          <a:bodyPr rtlCol="0"/>
          <a:lstStyle/>
          <a:p>
            <a:pPr rtl="0"/>
            <a:fld id="{2760AF0F-E753-4DD9-B8E5-577C039A067C}" type="slidenum">
              <a:rPr lang="en-JM" smtClean="0"/>
              <a:pPr/>
              <a:t>24</a:t>
            </a:fld>
            <a:endParaRPr lang="en-JM" dirty="0"/>
          </a:p>
        </p:txBody>
      </p:sp>
      <p:sp>
        <p:nvSpPr>
          <p:cNvPr id="19" name="Text Placeholder 1">
            <a:extLst>
              <a:ext uri="{FF2B5EF4-FFF2-40B4-BE49-F238E27FC236}">
                <a16:creationId xmlns:a16="http://schemas.microsoft.com/office/drawing/2014/main" xmlns="" id="{319DB6B0-F407-4D89-88AC-972350E9FD1C}"/>
              </a:ext>
            </a:extLst>
          </p:cNvPr>
          <p:cNvSpPr txBox="1">
            <a:spLocks/>
          </p:cNvSpPr>
          <p:nvPr/>
        </p:nvSpPr>
        <p:spPr>
          <a:xfrm>
            <a:off x="789923" y="2060994"/>
            <a:ext cx="5353289" cy="3871577"/>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tx2"/>
                </a:solidFill>
                <a:ea typeface="Calibri"/>
                <a:cs typeface="Calibri"/>
              </a:rPr>
              <a:t>Même si l’état des stocks ne fait l’objet d’aucune d’alerte pour la période à venir, l’équipe responsable de la chaîne du froid doit rester vigilante pour anticiper les problèmes susceptibles de survenir. </a:t>
            </a:r>
          </a:p>
          <a:p>
            <a:pPr marL="0" indent="0" rtl="0">
              <a:spcBef>
                <a:spcPts val="0"/>
              </a:spcBef>
              <a:buNone/>
              <a:defRPr/>
            </a:pPr>
            <a:endParaRPr lang="en-US" sz="2099" dirty="0">
              <a:solidFill>
                <a:schemeClr val="tx2"/>
              </a:solidFill>
              <a:ea typeface="Calibri"/>
              <a:cs typeface="Calibri"/>
            </a:endParaRPr>
          </a:p>
          <a:p>
            <a:pPr marL="0" indent="0" rtl="0">
              <a:spcBef>
                <a:spcPts val="0"/>
              </a:spcBef>
              <a:buNone/>
              <a:defRPr/>
            </a:pPr>
            <a:r>
              <a:rPr lang="fr" sz="2099">
                <a:solidFill>
                  <a:schemeClr val="tx2"/>
                </a:solidFill>
                <a:ea typeface="Calibri"/>
                <a:cs typeface="Calibri"/>
              </a:rPr>
              <a:t>Voyons comment procéder. </a:t>
            </a:r>
          </a:p>
        </p:txBody>
      </p:sp>
      <p:pic>
        <p:nvPicPr>
          <p:cNvPr id="5" name="Picture 4">
            <a:extLst>
              <a:ext uri="{FF2B5EF4-FFF2-40B4-BE49-F238E27FC236}">
                <a16:creationId xmlns:a16="http://schemas.microsoft.com/office/drawing/2014/main" xmlns="" id="{A2952147-5DE6-4721-976A-1E9A2350457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43212" y="1019150"/>
            <a:ext cx="6048788" cy="5567126"/>
          </a:xfrm>
          <a:prstGeom prst="rect">
            <a:avLst/>
          </a:prstGeom>
        </p:spPr>
      </p:pic>
      <p:grpSp>
        <p:nvGrpSpPr>
          <p:cNvPr id="7" name="Group 6">
            <a:extLst>
              <a:ext uri="{FF2B5EF4-FFF2-40B4-BE49-F238E27FC236}">
                <a16:creationId xmlns:a16="http://schemas.microsoft.com/office/drawing/2014/main" xmlns="" id="{94A0F2FC-DEEB-43B6-A902-8582356856EE}"/>
              </a:ext>
            </a:extLst>
          </p:cNvPr>
          <p:cNvGrpSpPr/>
          <p:nvPr/>
        </p:nvGrpSpPr>
        <p:grpSpPr>
          <a:xfrm>
            <a:off x="-19051" y="6216459"/>
            <a:ext cx="12211051" cy="691356"/>
            <a:chOff x="-19052" y="5841234"/>
            <a:chExt cx="12211051" cy="691356"/>
          </a:xfrm>
        </p:grpSpPr>
        <p:sp>
          <p:nvSpPr>
            <p:cNvPr id="8" name="Rectangle 7">
              <a:extLst>
                <a:ext uri="{FF2B5EF4-FFF2-40B4-BE49-F238E27FC236}">
                  <a16:creationId xmlns:a16="http://schemas.microsoft.com/office/drawing/2014/main" xmlns="" id="{BD4E4D46-1BD0-426C-8F66-D7525E0A3AFA}"/>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9" name="Group 8">
              <a:extLst>
                <a:ext uri="{FF2B5EF4-FFF2-40B4-BE49-F238E27FC236}">
                  <a16:creationId xmlns:a16="http://schemas.microsoft.com/office/drawing/2014/main" xmlns="" id="{E4DAFCB4-7B3D-4E8D-8DE4-2AC5E2D16383}"/>
                </a:ext>
              </a:extLst>
            </p:cNvPr>
            <p:cNvGrpSpPr/>
            <p:nvPr/>
          </p:nvGrpSpPr>
          <p:grpSpPr>
            <a:xfrm>
              <a:off x="896820" y="5841234"/>
              <a:ext cx="3008606" cy="691356"/>
              <a:chOff x="9119893" y="5924873"/>
              <a:chExt cx="4351365" cy="940499"/>
            </a:xfrm>
          </p:grpSpPr>
          <p:pic>
            <p:nvPicPr>
              <p:cNvPr id="11" name="Picture 10">
                <a:extLst>
                  <a:ext uri="{FF2B5EF4-FFF2-40B4-BE49-F238E27FC236}">
                    <a16:creationId xmlns:a16="http://schemas.microsoft.com/office/drawing/2014/main" xmlns="" id="{AD606DD7-C485-4A0C-A8AF-D983E5E6575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12" name="Picture 11">
                <a:extLst>
                  <a:ext uri="{FF2B5EF4-FFF2-40B4-BE49-F238E27FC236}">
                    <a16:creationId xmlns:a16="http://schemas.microsoft.com/office/drawing/2014/main" xmlns="" id="{66557508-1C98-4905-BFA2-9022015B879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10" name="Straight Connector 9">
              <a:extLst>
                <a:ext uri="{FF2B5EF4-FFF2-40B4-BE49-F238E27FC236}">
                  <a16:creationId xmlns:a16="http://schemas.microsoft.com/office/drawing/2014/main" xmlns="" id="{2D69B182-7AC6-441E-8A57-53A1302F7E9D}"/>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674033033"/>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25</a:t>
            </a:fld>
            <a:endParaRPr lang="en-JM" dirty="0"/>
          </a:p>
        </p:txBody>
      </p:sp>
      <p:pic>
        <p:nvPicPr>
          <p:cNvPr id="7" name="Picture 6">
            <a:extLst>
              <a:ext uri="{FF2B5EF4-FFF2-40B4-BE49-F238E27FC236}">
                <a16:creationId xmlns:a16="http://schemas.microsoft.com/office/drawing/2014/main" xmlns="" id="{BEA4D8FD-FAB9-4622-B457-FE5DDB3D090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55"/>
          <a:stretch/>
        </p:blipFill>
        <p:spPr>
          <a:xfrm>
            <a:off x="8705851" y="2622478"/>
            <a:ext cx="3184602" cy="3635410"/>
          </a:xfrm>
          <a:prstGeom prst="rect">
            <a:avLst/>
          </a:prstGeom>
        </p:spPr>
      </p:pic>
      <p:sp>
        <p:nvSpPr>
          <p:cNvPr id="11" name="Text Placeholder 1">
            <a:extLst>
              <a:ext uri="{FF2B5EF4-FFF2-40B4-BE49-F238E27FC236}">
                <a16:creationId xmlns:a16="http://schemas.microsoft.com/office/drawing/2014/main" xmlns="" id="{842703A3-8180-447D-A3AA-D7CC45C10E47}"/>
              </a:ext>
            </a:extLst>
          </p:cNvPr>
          <p:cNvSpPr txBox="1">
            <a:spLocks/>
          </p:cNvSpPr>
          <p:nvPr/>
        </p:nvSpPr>
        <p:spPr>
          <a:xfrm>
            <a:off x="4124326" y="1420150"/>
            <a:ext cx="5934074" cy="1103975"/>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700" dirty="0">
                <a:solidFill>
                  <a:schemeClr val="bg1"/>
                </a:solidFill>
                <a:ea typeface="Calibri"/>
              </a:rPr>
              <a:t>Il est très facile de surveiller le calendrier des prévisions dans ViVa : utilisez la flèche de gauche pour remonter dans le passé,</a:t>
            </a:r>
          </a:p>
          <a:p>
            <a:pPr marL="0" indent="0" rtl="0">
              <a:spcBef>
                <a:spcPts val="0"/>
              </a:spcBef>
              <a:buNone/>
              <a:defRPr/>
            </a:pPr>
            <a:r>
              <a:rPr lang="fr" sz="1700" dirty="0">
                <a:solidFill>
                  <a:schemeClr val="bg1"/>
                </a:solidFill>
                <a:ea typeface="Calibri"/>
              </a:rPr>
              <a:t>et la flèche de droite pour avancer dans le temps.</a:t>
            </a:r>
          </a:p>
          <a:p>
            <a:pPr marL="0" indent="0" rtl="0">
              <a:spcBef>
                <a:spcPts val="0"/>
              </a:spcBef>
              <a:buNone/>
              <a:defRPr/>
            </a:pPr>
            <a:endParaRPr lang="en-US" sz="1700" dirty="0">
              <a:solidFill>
                <a:schemeClr val="bg1"/>
              </a:solidFill>
              <a:ea typeface="Calibri"/>
            </a:endParaRPr>
          </a:p>
        </p:txBody>
      </p:sp>
      <p:sp>
        <p:nvSpPr>
          <p:cNvPr id="3" name="Rectangle 2">
            <a:extLst>
              <a:ext uri="{FF2B5EF4-FFF2-40B4-BE49-F238E27FC236}">
                <a16:creationId xmlns:a16="http://schemas.microsoft.com/office/drawing/2014/main" xmlns="" id="{9A44A06E-EF0F-4D39-A714-8358451F6EF8}"/>
              </a:ext>
            </a:extLst>
          </p:cNvPr>
          <p:cNvSpPr/>
          <p:nvPr/>
        </p:nvSpPr>
        <p:spPr>
          <a:xfrm>
            <a:off x="7858125" y="3648075"/>
            <a:ext cx="657225" cy="685800"/>
          </a:xfrm>
          <a:prstGeom prst="rect">
            <a:avLst/>
          </a:prstGeom>
          <a:noFill/>
          <a:ln>
            <a:solidFill>
              <a:srgbClr val="8BF12F"/>
            </a:solidFill>
          </a:ln>
          <a:effectLst>
            <a:glow rad="228600">
              <a:srgbClr val="8BF12F">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6" name="Rectangle 5">
            <a:extLst>
              <a:ext uri="{FF2B5EF4-FFF2-40B4-BE49-F238E27FC236}">
                <a16:creationId xmlns:a16="http://schemas.microsoft.com/office/drawing/2014/main" xmlns="" id="{F037B62B-79AF-4207-A713-897222FEFDD1}"/>
              </a:ext>
            </a:extLst>
          </p:cNvPr>
          <p:cNvSpPr/>
          <p:nvPr/>
        </p:nvSpPr>
        <p:spPr>
          <a:xfrm>
            <a:off x="123825" y="3648075"/>
            <a:ext cx="657225" cy="685800"/>
          </a:xfrm>
          <a:prstGeom prst="rect">
            <a:avLst/>
          </a:prstGeom>
          <a:noFill/>
          <a:ln>
            <a:solidFill>
              <a:srgbClr val="8BF12F"/>
            </a:solidFill>
          </a:ln>
          <a:effectLst>
            <a:glow rad="228600">
              <a:srgbClr val="8BF12F">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8" name="Rectangle 7">
            <a:extLst>
              <a:ext uri="{FF2B5EF4-FFF2-40B4-BE49-F238E27FC236}">
                <a16:creationId xmlns:a16="http://schemas.microsoft.com/office/drawing/2014/main" xmlns="" id="{50A48D28-FE3F-4263-AE06-CDB0529008C3}"/>
              </a:ext>
            </a:extLst>
          </p:cNvPr>
          <p:cNvSpPr/>
          <p:nvPr/>
        </p:nvSpPr>
        <p:spPr>
          <a:xfrm>
            <a:off x="123825" y="1420150"/>
            <a:ext cx="3251347" cy="512957"/>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76153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26</a:t>
            </a:fld>
            <a:endParaRPr lang="en-JM" dirty="0"/>
          </a:p>
        </p:txBody>
      </p:sp>
      <p:pic>
        <p:nvPicPr>
          <p:cNvPr id="7" name="Picture 6">
            <a:extLst>
              <a:ext uri="{FF2B5EF4-FFF2-40B4-BE49-F238E27FC236}">
                <a16:creationId xmlns:a16="http://schemas.microsoft.com/office/drawing/2014/main" xmlns="" id="{BEA4D8FD-FAB9-4622-B457-FE5DDB3D090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5153025" y="2785460"/>
            <a:ext cx="3044024" cy="4072540"/>
          </a:xfrm>
          <a:prstGeom prst="rect">
            <a:avLst/>
          </a:prstGeom>
        </p:spPr>
      </p:pic>
      <p:sp>
        <p:nvSpPr>
          <p:cNvPr id="11" name="Text Placeholder 1">
            <a:extLst>
              <a:ext uri="{FF2B5EF4-FFF2-40B4-BE49-F238E27FC236}">
                <a16:creationId xmlns:a16="http://schemas.microsoft.com/office/drawing/2014/main" xmlns="" id="{842703A3-8180-447D-A3AA-D7CC45C10E47}"/>
              </a:ext>
            </a:extLst>
          </p:cNvPr>
          <p:cNvSpPr txBox="1">
            <a:spLocks/>
          </p:cNvSpPr>
          <p:nvPr/>
        </p:nvSpPr>
        <p:spPr>
          <a:xfrm>
            <a:off x="4401544" y="1614880"/>
            <a:ext cx="4275732" cy="970625"/>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700" dirty="0">
                <a:solidFill>
                  <a:schemeClr val="bg1"/>
                </a:solidFill>
                <a:ea typeface="Calibri"/>
              </a:rPr>
              <a:t>La précision des données passées dépend de la régularité des mises à jour effectuées par l’agent responsable de la chaîne du froid.</a:t>
            </a:r>
          </a:p>
          <a:p>
            <a:pPr marL="0" indent="0" rtl="0">
              <a:spcBef>
                <a:spcPts val="0"/>
              </a:spcBef>
              <a:buNone/>
              <a:defRPr/>
            </a:pPr>
            <a:endParaRPr lang="en-US" sz="1800" dirty="0">
              <a:solidFill>
                <a:schemeClr val="bg1"/>
              </a:solidFill>
              <a:ea typeface="Calibri"/>
            </a:endParaRPr>
          </a:p>
        </p:txBody>
      </p:sp>
      <p:sp>
        <p:nvSpPr>
          <p:cNvPr id="6" name="Oval 5">
            <a:extLst>
              <a:ext uri="{FF2B5EF4-FFF2-40B4-BE49-F238E27FC236}">
                <a16:creationId xmlns:a16="http://schemas.microsoft.com/office/drawing/2014/main" xmlns="" id="{F037B62B-79AF-4207-A713-897222FEFDD1}"/>
              </a:ext>
            </a:extLst>
          </p:cNvPr>
          <p:cNvSpPr/>
          <p:nvPr/>
        </p:nvSpPr>
        <p:spPr>
          <a:xfrm>
            <a:off x="5050238" y="3768525"/>
            <a:ext cx="371475" cy="408650"/>
          </a:xfrm>
          <a:prstGeom prst="ellipse">
            <a:avLst/>
          </a:prstGeom>
          <a:noFill/>
          <a:ln>
            <a:solidFill>
              <a:srgbClr val="8BF12F"/>
            </a:solidFill>
          </a:ln>
          <a:effectLst>
            <a:glow rad="1016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9" name="Oval 8">
            <a:extLst>
              <a:ext uri="{FF2B5EF4-FFF2-40B4-BE49-F238E27FC236}">
                <a16:creationId xmlns:a16="http://schemas.microsoft.com/office/drawing/2014/main" xmlns="" id="{EBF9FE44-AAD5-4E6B-8493-F87C943B68D6}"/>
              </a:ext>
            </a:extLst>
          </p:cNvPr>
          <p:cNvSpPr/>
          <p:nvPr/>
        </p:nvSpPr>
        <p:spPr>
          <a:xfrm>
            <a:off x="2667000" y="4031387"/>
            <a:ext cx="371475" cy="399125"/>
          </a:xfrm>
          <a:prstGeom prst="ellipse">
            <a:avLst/>
          </a:prstGeom>
          <a:noFill/>
          <a:ln>
            <a:solidFill>
              <a:srgbClr val="8BF12F"/>
            </a:solidFill>
          </a:ln>
          <a:effectLst>
            <a:glow rad="1016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0" name="Oval 9">
            <a:extLst>
              <a:ext uri="{FF2B5EF4-FFF2-40B4-BE49-F238E27FC236}">
                <a16:creationId xmlns:a16="http://schemas.microsoft.com/office/drawing/2014/main" xmlns="" id="{F8805CCA-2387-4ECC-AD7A-044D74816D0D}"/>
              </a:ext>
            </a:extLst>
          </p:cNvPr>
          <p:cNvSpPr/>
          <p:nvPr/>
        </p:nvSpPr>
        <p:spPr>
          <a:xfrm>
            <a:off x="3472649" y="3306100"/>
            <a:ext cx="371475" cy="408650"/>
          </a:xfrm>
          <a:prstGeom prst="ellipse">
            <a:avLst/>
          </a:prstGeom>
          <a:noFill/>
          <a:ln>
            <a:solidFill>
              <a:srgbClr val="8BF12F"/>
            </a:solidFill>
          </a:ln>
          <a:effectLst>
            <a:glow rad="1016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2" name="Oval 11">
            <a:extLst>
              <a:ext uri="{FF2B5EF4-FFF2-40B4-BE49-F238E27FC236}">
                <a16:creationId xmlns:a16="http://schemas.microsoft.com/office/drawing/2014/main" xmlns="" id="{53F48E46-CC4A-4FD8-8D5C-0136765EBB86}"/>
              </a:ext>
            </a:extLst>
          </p:cNvPr>
          <p:cNvSpPr/>
          <p:nvPr/>
        </p:nvSpPr>
        <p:spPr>
          <a:xfrm>
            <a:off x="4215807" y="3562350"/>
            <a:ext cx="371475" cy="408650"/>
          </a:xfrm>
          <a:prstGeom prst="ellipse">
            <a:avLst/>
          </a:prstGeom>
          <a:noFill/>
          <a:ln>
            <a:solidFill>
              <a:srgbClr val="8BF12F"/>
            </a:solidFill>
          </a:ln>
          <a:effectLst>
            <a:glow rad="1016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13" name="Rectangle 12">
            <a:extLst>
              <a:ext uri="{FF2B5EF4-FFF2-40B4-BE49-F238E27FC236}">
                <a16:creationId xmlns:a16="http://schemas.microsoft.com/office/drawing/2014/main" xmlns="" id="{A0407C63-0472-4978-924D-ED837C1D60DE}"/>
              </a:ext>
            </a:extLst>
          </p:cNvPr>
          <p:cNvSpPr/>
          <p:nvPr/>
        </p:nvSpPr>
        <p:spPr>
          <a:xfrm>
            <a:off x="130080" y="1358401"/>
            <a:ext cx="3251347" cy="512957"/>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17957294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27</a:t>
            </a:fld>
            <a:endParaRPr lang="en-JM" dirty="0"/>
          </a:p>
        </p:txBody>
      </p:sp>
      <p:sp>
        <p:nvSpPr>
          <p:cNvPr id="11" name="Text Placeholder 1">
            <a:extLst>
              <a:ext uri="{FF2B5EF4-FFF2-40B4-BE49-F238E27FC236}">
                <a16:creationId xmlns:a16="http://schemas.microsoft.com/office/drawing/2014/main" xmlns="" id="{842703A3-8180-447D-A3AA-D7CC45C10E47}"/>
              </a:ext>
            </a:extLst>
          </p:cNvPr>
          <p:cNvSpPr txBox="1">
            <a:spLocks/>
          </p:cNvSpPr>
          <p:nvPr/>
        </p:nvSpPr>
        <p:spPr>
          <a:xfrm>
            <a:off x="5772150" y="1964725"/>
            <a:ext cx="3174142" cy="1594022"/>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Dans ViVa, les commandes confirmées sont représentées par des barres bleu foncé. Le nombre de doses commandées s’ajoute au stock de vaccins, et la courbe des stocks augmente en conséquence.</a:t>
            </a:r>
          </a:p>
        </p:txBody>
      </p:sp>
      <p:sp>
        <p:nvSpPr>
          <p:cNvPr id="6" name="Rectangle 5">
            <a:extLst>
              <a:ext uri="{FF2B5EF4-FFF2-40B4-BE49-F238E27FC236}">
                <a16:creationId xmlns:a16="http://schemas.microsoft.com/office/drawing/2014/main" xmlns="" id="{F037B62B-79AF-4207-A713-897222FEFDD1}"/>
              </a:ext>
            </a:extLst>
          </p:cNvPr>
          <p:cNvSpPr/>
          <p:nvPr/>
        </p:nvSpPr>
        <p:spPr>
          <a:xfrm>
            <a:off x="2998177" y="3795098"/>
            <a:ext cx="290146" cy="1047749"/>
          </a:xfrm>
          <a:prstGeom prst="rect">
            <a:avLst/>
          </a:prstGeom>
          <a:noFill/>
          <a:ln>
            <a:solidFill>
              <a:srgbClr val="8BF12F"/>
            </a:solidFill>
          </a:ln>
          <a:effectLst>
            <a:glow rad="635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cxnSp>
        <p:nvCxnSpPr>
          <p:cNvPr id="3" name="Straight Arrow Connector 2">
            <a:extLst>
              <a:ext uri="{FF2B5EF4-FFF2-40B4-BE49-F238E27FC236}">
                <a16:creationId xmlns:a16="http://schemas.microsoft.com/office/drawing/2014/main" xmlns="" id="{817B726D-B465-4F4B-8B8D-D737B3778707}"/>
              </a:ext>
            </a:extLst>
          </p:cNvPr>
          <p:cNvCxnSpPr>
            <a:cxnSpLocks/>
            <a:stCxn id="11" idx="1"/>
          </p:cNvCxnSpPr>
          <p:nvPr/>
        </p:nvCxnSpPr>
        <p:spPr>
          <a:xfrm flipH="1">
            <a:off x="3182816" y="2761736"/>
            <a:ext cx="2589334" cy="11772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xmlns="" id="{BEA4D8FD-FAB9-4622-B457-FE5DDB3D090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flipH="1">
            <a:off x="8496299" y="1585846"/>
            <a:ext cx="2433945" cy="5138419"/>
          </a:xfrm>
          <a:prstGeom prst="rect">
            <a:avLst/>
          </a:prstGeom>
        </p:spPr>
      </p:pic>
      <p:sp>
        <p:nvSpPr>
          <p:cNvPr id="8" name="Rectangle 7">
            <a:extLst>
              <a:ext uri="{FF2B5EF4-FFF2-40B4-BE49-F238E27FC236}">
                <a16:creationId xmlns:a16="http://schemas.microsoft.com/office/drawing/2014/main" xmlns="" id="{EB351C88-519D-4FE3-BF43-8EA7EEC76D2C}"/>
              </a:ext>
            </a:extLst>
          </p:cNvPr>
          <p:cNvSpPr/>
          <p:nvPr/>
        </p:nvSpPr>
        <p:spPr>
          <a:xfrm>
            <a:off x="154793" y="1278039"/>
            <a:ext cx="3251347" cy="512957"/>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3684461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28</a:t>
            </a:fld>
            <a:endParaRPr lang="en-JM" dirty="0"/>
          </a:p>
        </p:txBody>
      </p:sp>
      <p:pic>
        <p:nvPicPr>
          <p:cNvPr id="7" name="Picture 6">
            <a:extLst>
              <a:ext uri="{FF2B5EF4-FFF2-40B4-BE49-F238E27FC236}">
                <a16:creationId xmlns:a16="http://schemas.microsoft.com/office/drawing/2014/main" xmlns="" id="{BEA4D8FD-FAB9-4622-B457-FE5DDB3D090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2990850" y="2785460"/>
            <a:ext cx="3044024" cy="4072540"/>
          </a:xfrm>
          <a:prstGeom prst="rect">
            <a:avLst/>
          </a:prstGeom>
        </p:spPr>
      </p:pic>
      <p:sp>
        <p:nvSpPr>
          <p:cNvPr id="11" name="Text Placeholder 1">
            <a:extLst>
              <a:ext uri="{FF2B5EF4-FFF2-40B4-BE49-F238E27FC236}">
                <a16:creationId xmlns:a16="http://schemas.microsoft.com/office/drawing/2014/main" xmlns="" id="{842703A3-8180-447D-A3AA-D7CC45C10E47}"/>
              </a:ext>
            </a:extLst>
          </p:cNvPr>
          <p:cNvSpPr txBox="1">
            <a:spLocks/>
          </p:cNvSpPr>
          <p:nvPr/>
        </p:nvSpPr>
        <p:spPr>
          <a:xfrm>
            <a:off x="8496299" y="3020350"/>
            <a:ext cx="3158887" cy="970625"/>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dirty="0">
                <a:solidFill>
                  <a:schemeClr val="bg1"/>
                </a:solidFill>
                <a:ea typeface="Calibri"/>
              </a:rPr>
              <a:t>Une commande confirmée de 400 000 doses de vaccins VPO a été reçue il y a une semaine.</a:t>
            </a:r>
          </a:p>
          <a:p>
            <a:pPr marL="0" indent="0" rtl="0">
              <a:spcBef>
                <a:spcPts val="0"/>
              </a:spcBef>
              <a:buNone/>
              <a:defRPr/>
            </a:pPr>
            <a:endParaRPr lang="en-US" sz="1800" dirty="0">
              <a:solidFill>
                <a:schemeClr val="bg1"/>
              </a:solidFill>
              <a:ea typeface="Calibri"/>
            </a:endParaRPr>
          </a:p>
        </p:txBody>
      </p:sp>
      <p:sp>
        <p:nvSpPr>
          <p:cNvPr id="6" name="Rectangle 5">
            <a:extLst>
              <a:ext uri="{FF2B5EF4-FFF2-40B4-BE49-F238E27FC236}">
                <a16:creationId xmlns:a16="http://schemas.microsoft.com/office/drawing/2014/main" xmlns="" id="{F037B62B-79AF-4207-A713-897222FEFDD1}"/>
              </a:ext>
            </a:extLst>
          </p:cNvPr>
          <p:cNvSpPr/>
          <p:nvPr/>
        </p:nvSpPr>
        <p:spPr>
          <a:xfrm>
            <a:off x="2990850" y="3800475"/>
            <a:ext cx="200026" cy="923925"/>
          </a:xfrm>
          <a:prstGeom prst="rect">
            <a:avLst/>
          </a:prstGeom>
          <a:noFill/>
          <a:ln>
            <a:solidFill>
              <a:srgbClr val="8BF12F"/>
            </a:solidFill>
          </a:ln>
          <a:effectLst>
            <a:glow rad="1016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8" name="Text Placeholder 1">
            <a:extLst>
              <a:ext uri="{FF2B5EF4-FFF2-40B4-BE49-F238E27FC236}">
                <a16:creationId xmlns:a16="http://schemas.microsoft.com/office/drawing/2014/main" xmlns="" id="{FD4855D6-7356-4586-A388-D1B166014968}"/>
              </a:ext>
            </a:extLst>
          </p:cNvPr>
          <p:cNvSpPr txBox="1">
            <a:spLocks/>
          </p:cNvSpPr>
          <p:nvPr/>
        </p:nvSpPr>
        <p:spPr>
          <a:xfrm>
            <a:off x="8496300" y="4239087"/>
            <a:ext cx="3158886" cy="970625"/>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dirty="0">
                <a:solidFill>
                  <a:schemeClr val="bg1"/>
                </a:solidFill>
                <a:ea typeface="Calibri"/>
              </a:rPr>
              <a:t>Ceci explique l’augmentation de la prévision du niveau des stocks dans ViVa.</a:t>
            </a:r>
          </a:p>
        </p:txBody>
      </p:sp>
      <p:sp>
        <p:nvSpPr>
          <p:cNvPr id="9" name="Text Placeholder 1">
            <a:extLst>
              <a:ext uri="{FF2B5EF4-FFF2-40B4-BE49-F238E27FC236}">
                <a16:creationId xmlns:a16="http://schemas.microsoft.com/office/drawing/2014/main" xmlns="" id="{991C5677-CF0F-4AF5-91FB-5583786DECD7}"/>
              </a:ext>
            </a:extLst>
          </p:cNvPr>
          <p:cNvSpPr txBox="1">
            <a:spLocks/>
          </p:cNvSpPr>
          <p:nvPr/>
        </p:nvSpPr>
        <p:spPr>
          <a:xfrm>
            <a:off x="8496300" y="1978925"/>
            <a:ext cx="3158887" cy="941695"/>
          </a:xfrm>
          <a:prstGeom prst="rect">
            <a:avLst/>
          </a:prstGeom>
          <a:ln/>
        </p:spPr>
        <p:style>
          <a:lnRef idx="2">
            <a:schemeClr val="accent1"/>
          </a:lnRef>
          <a:fillRef idx="1">
            <a:schemeClr val="lt1"/>
          </a:fillRef>
          <a:effectRef idx="0">
            <a:schemeClr val="accent1"/>
          </a:effectRef>
          <a:fontRef idx="minor">
            <a:schemeClr val="dk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700" dirty="0">
                <a:solidFill>
                  <a:schemeClr val="tx1"/>
                </a:solidFill>
                <a:ea typeface="Calibri"/>
              </a:rPr>
              <a:t>Les données passées disponibles dans ViVa fournissent les informations suivantes :</a:t>
            </a:r>
          </a:p>
          <a:p>
            <a:pPr marL="0" indent="0" rtl="0">
              <a:spcBef>
                <a:spcPts val="0"/>
              </a:spcBef>
              <a:buNone/>
              <a:defRPr/>
            </a:pPr>
            <a:endParaRPr lang="en-US" sz="1800" dirty="0">
              <a:solidFill>
                <a:schemeClr val="bg1"/>
              </a:solidFill>
              <a:ea typeface="Calibri"/>
            </a:endParaRPr>
          </a:p>
        </p:txBody>
      </p:sp>
      <p:sp>
        <p:nvSpPr>
          <p:cNvPr id="10" name="Rectangle 9">
            <a:extLst>
              <a:ext uri="{FF2B5EF4-FFF2-40B4-BE49-F238E27FC236}">
                <a16:creationId xmlns:a16="http://schemas.microsoft.com/office/drawing/2014/main" xmlns="" id="{A9BAB9BC-2D10-47C9-AA3B-D56F69D28A2B}"/>
              </a:ext>
            </a:extLst>
          </p:cNvPr>
          <p:cNvSpPr/>
          <p:nvPr/>
        </p:nvSpPr>
        <p:spPr>
          <a:xfrm>
            <a:off x="98855" y="1235677"/>
            <a:ext cx="3307286" cy="555320"/>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124975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29</a:t>
            </a:fld>
            <a:endParaRPr lang="en-JM" dirty="0"/>
          </a:p>
        </p:txBody>
      </p:sp>
      <p:pic>
        <p:nvPicPr>
          <p:cNvPr id="7" name="Picture 6">
            <a:extLst>
              <a:ext uri="{FF2B5EF4-FFF2-40B4-BE49-F238E27FC236}">
                <a16:creationId xmlns:a16="http://schemas.microsoft.com/office/drawing/2014/main" xmlns="" id="{BEA4D8FD-FAB9-4622-B457-FE5DDB3D090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198" r="-1"/>
          <a:stretch/>
        </p:blipFill>
        <p:spPr>
          <a:xfrm>
            <a:off x="6724649" y="2309812"/>
            <a:ext cx="4778394" cy="4505325"/>
          </a:xfrm>
          <a:prstGeom prst="rect">
            <a:avLst/>
          </a:prstGeom>
        </p:spPr>
      </p:pic>
      <p:sp>
        <p:nvSpPr>
          <p:cNvPr id="11" name="Text Placeholder 1">
            <a:extLst>
              <a:ext uri="{FF2B5EF4-FFF2-40B4-BE49-F238E27FC236}">
                <a16:creationId xmlns:a16="http://schemas.microsoft.com/office/drawing/2014/main" xmlns="" id="{842703A3-8180-447D-A3AA-D7CC45C10E47}"/>
              </a:ext>
            </a:extLst>
          </p:cNvPr>
          <p:cNvSpPr txBox="1">
            <a:spLocks/>
          </p:cNvSpPr>
          <p:nvPr/>
        </p:nvSpPr>
        <p:spPr>
          <a:xfrm>
            <a:off x="3733800" y="3463261"/>
            <a:ext cx="2152649" cy="1099214"/>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Dans ViVa, les commandes prévues sont représentées par des barres grises.</a:t>
            </a:r>
          </a:p>
        </p:txBody>
      </p:sp>
      <p:sp>
        <p:nvSpPr>
          <p:cNvPr id="6" name="Rectangle 5">
            <a:extLst>
              <a:ext uri="{FF2B5EF4-FFF2-40B4-BE49-F238E27FC236}">
                <a16:creationId xmlns:a16="http://schemas.microsoft.com/office/drawing/2014/main" xmlns="" id="{F037B62B-79AF-4207-A713-897222FEFDD1}"/>
              </a:ext>
            </a:extLst>
          </p:cNvPr>
          <p:cNvSpPr/>
          <p:nvPr/>
        </p:nvSpPr>
        <p:spPr>
          <a:xfrm>
            <a:off x="6362699" y="3696624"/>
            <a:ext cx="723901" cy="1047749"/>
          </a:xfrm>
          <a:prstGeom prst="rect">
            <a:avLst/>
          </a:prstGeom>
          <a:noFill/>
          <a:ln>
            <a:solidFill>
              <a:srgbClr val="8BF12F"/>
            </a:solidFill>
          </a:ln>
          <a:effectLst>
            <a:glow rad="635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cxnSp>
        <p:nvCxnSpPr>
          <p:cNvPr id="3" name="Straight Arrow Connector 2">
            <a:extLst>
              <a:ext uri="{FF2B5EF4-FFF2-40B4-BE49-F238E27FC236}">
                <a16:creationId xmlns:a16="http://schemas.microsoft.com/office/drawing/2014/main" xmlns="" id="{817B726D-B465-4F4B-8B8D-D737B3778707}"/>
              </a:ext>
            </a:extLst>
          </p:cNvPr>
          <p:cNvCxnSpPr>
            <a:stCxn id="11" idx="3"/>
            <a:endCxn id="6" idx="1"/>
          </p:cNvCxnSpPr>
          <p:nvPr/>
        </p:nvCxnSpPr>
        <p:spPr>
          <a:xfrm>
            <a:off x="5886449" y="4012868"/>
            <a:ext cx="476250" cy="2076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xmlns="" id="{D3E41C7C-720B-4849-A859-15F253F5F5F2}"/>
              </a:ext>
            </a:extLst>
          </p:cNvPr>
          <p:cNvSpPr/>
          <p:nvPr/>
        </p:nvSpPr>
        <p:spPr>
          <a:xfrm>
            <a:off x="148281" y="1297459"/>
            <a:ext cx="3257859" cy="493537"/>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528666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2699" y="2694279"/>
            <a:ext cx="12204699" cy="338524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3" name="Title 2"/>
          <p:cNvSpPr>
            <a:spLocks noGrp="1"/>
          </p:cNvSpPr>
          <p:nvPr>
            <p:ph type="title"/>
          </p:nvPr>
        </p:nvSpPr>
        <p:spPr/>
        <p:txBody>
          <a:bodyPr rtlCol="0"/>
          <a:lstStyle/>
          <a:p>
            <a:pPr rtl="0"/>
            <a:r>
              <a:rPr lang="fr"/>
              <a:t>ViVa Country</a:t>
            </a:r>
            <a:endParaRPr lang="en-JM" dirty="0"/>
          </a:p>
        </p:txBody>
      </p:sp>
      <p:sp>
        <p:nvSpPr>
          <p:cNvPr id="4" name="Text Placeholder 3"/>
          <p:cNvSpPr>
            <a:spLocks noGrp="1"/>
          </p:cNvSpPr>
          <p:nvPr>
            <p:ph type="body" sz="quarter" idx="11"/>
          </p:nvPr>
        </p:nvSpPr>
        <p:spPr/>
        <p:txBody>
          <a:bodyPr rtlCol="0"/>
          <a:lstStyle/>
          <a:p>
            <a:pPr marL="0" indent="0" rtl="0">
              <a:buNone/>
            </a:pPr>
            <a:r>
              <a:rPr lang="fr">
                <a:solidFill>
                  <a:srgbClr val="0070C0"/>
                </a:solidFill>
              </a:rPr>
              <a:t>Gros plan sur</a:t>
            </a:r>
            <a:endParaRPr lang="en-JM" dirty="0">
              <a:solidFill>
                <a:srgbClr val="0070C0"/>
              </a:solidFill>
            </a:endParaRPr>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3</a:t>
            </a:fld>
            <a:endParaRPr lang="en-JM" dirty="0"/>
          </a:p>
        </p:txBody>
      </p:sp>
      <p:sp>
        <p:nvSpPr>
          <p:cNvPr id="9" name="Text Placeholder 1"/>
          <p:cNvSpPr txBox="1">
            <a:spLocks/>
          </p:cNvSpPr>
          <p:nvPr/>
        </p:nvSpPr>
        <p:spPr>
          <a:xfrm>
            <a:off x="790837" y="1243275"/>
            <a:ext cx="10591460" cy="1395173"/>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dirty="0">
                <a:solidFill>
                  <a:srgbClr val="002060"/>
                </a:solidFill>
                <a:ea typeface="Calibri"/>
              </a:rPr>
              <a:t>Il y a de cela dix mois, le Ministère de la santé a commencé à utiliser la plateforme ViVa (Visibilité des Vaccins) élaborée par l’UNICEF et l’OMS, dans le cadre du Programme élargi de vaccination.  La présentation du scénario ci-après vous permettra de prendre connaissance des mesures prises par les membres de l’équipe et de découvrir ainsi les fondamentaux.</a:t>
            </a:r>
            <a:endParaRPr lang="en-JM" sz="2099" dirty="0">
              <a:solidFill>
                <a:srgbClr val="002060"/>
              </a:solidFill>
              <a:ea typeface="Calibri"/>
            </a:endParaRPr>
          </a:p>
        </p:txBody>
      </p:sp>
      <p:sp>
        <p:nvSpPr>
          <p:cNvPr id="13" name="TextBox 12"/>
          <p:cNvSpPr txBox="1"/>
          <p:nvPr/>
        </p:nvSpPr>
        <p:spPr>
          <a:xfrm>
            <a:off x="-12699" y="2694279"/>
            <a:ext cx="12204699" cy="459406"/>
          </a:xfrm>
          <a:prstGeom prst="rect">
            <a:avLst/>
          </a:prstGeom>
          <a:solidFill>
            <a:srgbClr val="00B0F0"/>
          </a:solidFill>
        </p:spPr>
        <p:txBody>
          <a:bodyPr wrap="square" lIns="121891" tIns="60945" rIns="121891" bIns="60945" rtlCol="0">
            <a:noAutofit/>
          </a:bodyPr>
          <a:lstStyle/>
          <a:p>
            <a:pPr rtl="0"/>
            <a:r>
              <a:rPr lang="en" sz="2400" b="1" dirty="0" smtClean="0">
                <a:solidFill>
                  <a:srgbClr val="00602B"/>
                </a:solidFill>
                <a:latin typeface="+mj-lt"/>
                <a:cs typeface="Titillium WebRegular"/>
              </a:rPr>
              <a:t>SCÉNARIO 1</a:t>
            </a:r>
            <a:endParaRPr lang="en" sz="2400" b="1" dirty="0">
              <a:solidFill>
                <a:srgbClr val="00602B"/>
              </a:solidFill>
              <a:latin typeface="+mj-lt"/>
              <a:cs typeface="Titillium WebRegular"/>
            </a:endParaRPr>
          </a:p>
        </p:txBody>
      </p:sp>
      <p:sp>
        <p:nvSpPr>
          <p:cNvPr id="16" name="Text Placeholder 1">
            <a:extLst>
              <a:ext uri="{FF2B5EF4-FFF2-40B4-BE49-F238E27FC236}">
                <a16:creationId xmlns:a16="http://schemas.microsoft.com/office/drawing/2014/main" xmlns="" id="{D2DAADD4-1235-42C0-8ECA-C015A9429B4E}"/>
              </a:ext>
            </a:extLst>
          </p:cNvPr>
          <p:cNvSpPr txBox="1">
            <a:spLocks/>
          </p:cNvSpPr>
          <p:nvPr/>
        </p:nvSpPr>
        <p:spPr>
          <a:xfrm>
            <a:off x="2535985" y="3349061"/>
            <a:ext cx="8382224" cy="2055288"/>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lnSpc>
                <a:spcPct val="200000"/>
              </a:lnSpc>
              <a:spcBef>
                <a:spcPts val="0"/>
              </a:spcBef>
              <a:buFont typeface="Wingdings" panose="05000000000000000000" pitchFamily="2" charset="2"/>
              <a:buChar char="ü"/>
              <a:defRPr/>
            </a:pPr>
            <a:r>
              <a:rPr lang="fr" sz="2099" dirty="0">
                <a:solidFill>
                  <a:schemeClr val="bg1"/>
                </a:solidFill>
                <a:ea typeface="Calibri"/>
                <a:cs typeface="Calibri"/>
              </a:rPr>
              <a:t>Comment un niveau de stock acceptable est-il représenté dans ViVa ?</a:t>
            </a:r>
          </a:p>
          <a:p>
            <a:pPr rtl="0">
              <a:lnSpc>
                <a:spcPct val="200000"/>
              </a:lnSpc>
              <a:spcBef>
                <a:spcPts val="0"/>
              </a:spcBef>
              <a:buFont typeface="Wingdings" panose="05000000000000000000" pitchFamily="2" charset="2"/>
              <a:buChar char="ü"/>
              <a:defRPr/>
            </a:pPr>
            <a:r>
              <a:rPr lang="fr" sz="2099" dirty="0">
                <a:solidFill>
                  <a:schemeClr val="bg1"/>
                </a:solidFill>
                <a:ea typeface="Calibri"/>
                <a:cs typeface="Calibri"/>
              </a:rPr>
              <a:t>Quels sont les éléments graphiques visibles sur ViVa ?</a:t>
            </a:r>
          </a:p>
          <a:p>
            <a:pPr rtl="0">
              <a:lnSpc>
                <a:spcPct val="200000"/>
              </a:lnSpc>
              <a:spcBef>
                <a:spcPts val="0"/>
              </a:spcBef>
              <a:buFont typeface="Wingdings" panose="05000000000000000000" pitchFamily="2" charset="2"/>
              <a:buChar char="ü"/>
              <a:defRPr/>
            </a:pPr>
            <a:r>
              <a:rPr lang="fr" sz="2099" dirty="0">
                <a:solidFill>
                  <a:schemeClr val="bg1"/>
                </a:solidFill>
                <a:ea typeface="Calibri"/>
                <a:cs typeface="Calibri"/>
              </a:rPr>
              <a:t>Comment interpréter la </a:t>
            </a:r>
            <a:r>
              <a:rPr lang="fr" sz="2099" b="1" dirty="0">
                <a:solidFill>
                  <a:schemeClr val="bg1"/>
                </a:solidFill>
                <a:ea typeface="Calibri"/>
                <a:cs typeface="Calibri"/>
              </a:rPr>
              <a:t>visualisation chronologique</a:t>
            </a:r>
            <a:r>
              <a:rPr lang="fr" sz="2099" dirty="0">
                <a:solidFill>
                  <a:schemeClr val="bg1"/>
                </a:solidFill>
                <a:ea typeface="Calibri"/>
                <a:cs typeface="Calibri"/>
              </a:rPr>
              <a:t> dans ViVa ?</a:t>
            </a:r>
          </a:p>
          <a:p>
            <a:pPr marL="0" indent="0" rtl="0">
              <a:spcBef>
                <a:spcPts val="0"/>
              </a:spcBef>
              <a:buNone/>
              <a:defRPr/>
            </a:pPr>
            <a:endParaRPr lang="en-US" sz="2099" dirty="0">
              <a:solidFill>
                <a:schemeClr val="bg1"/>
              </a:solidFill>
              <a:ea typeface="Calibri"/>
              <a:cs typeface="Calibri"/>
            </a:endParaRPr>
          </a:p>
        </p:txBody>
      </p:sp>
      <p:sp>
        <p:nvSpPr>
          <p:cNvPr id="17" name="Text Placeholder 1">
            <a:extLst>
              <a:ext uri="{FF2B5EF4-FFF2-40B4-BE49-F238E27FC236}">
                <a16:creationId xmlns:a16="http://schemas.microsoft.com/office/drawing/2014/main" xmlns="" id="{3118BC59-0209-4351-9362-A79532229108}"/>
              </a:ext>
            </a:extLst>
          </p:cNvPr>
          <p:cNvSpPr txBox="1">
            <a:spLocks/>
          </p:cNvSpPr>
          <p:nvPr/>
        </p:nvSpPr>
        <p:spPr>
          <a:xfrm>
            <a:off x="2603614" y="2694279"/>
            <a:ext cx="9048808" cy="505753"/>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b="1">
                <a:solidFill>
                  <a:schemeClr val="bg1"/>
                </a:solidFill>
                <a:ea typeface="Calibri"/>
                <a:cs typeface="Calibri"/>
              </a:rPr>
              <a:t>La présentation qui suit répondra aux questions ci-dessous.</a:t>
            </a:r>
          </a:p>
          <a:p>
            <a:pPr marL="0" indent="0" rtl="0">
              <a:spcBef>
                <a:spcPts val="0"/>
              </a:spcBef>
              <a:buNone/>
              <a:defRPr/>
            </a:pPr>
            <a:endParaRPr lang="en-US" sz="2099" b="1" dirty="0">
              <a:solidFill>
                <a:schemeClr val="tx2"/>
              </a:solidFill>
              <a:ea typeface="Calibri"/>
              <a:cs typeface="Calibri"/>
            </a:endParaRPr>
          </a:p>
        </p:txBody>
      </p:sp>
      <p:pic>
        <p:nvPicPr>
          <p:cNvPr id="21" name="Picture 20">
            <a:extLst>
              <a:ext uri="{FF2B5EF4-FFF2-40B4-BE49-F238E27FC236}">
                <a16:creationId xmlns:a16="http://schemas.microsoft.com/office/drawing/2014/main" xmlns="" id="{899372F3-227E-44F2-9206-F7AFBF3C9EFB}"/>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1" r="-288" b="47575"/>
          <a:stretch/>
        </p:blipFill>
        <p:spPr>
          <a:xfrm flipH="1">
            <a:off x="-38648" y="3048970"/>
            <a:ext cx="4084339" cy="3803574"/>
          </a:xfrm>
          <a:prstGeom prst="rect">
            <a:avLst/>
          </a:prstGeom>
        </p:spPr>
      </p:pic>
      <p:grpSp>
        <p:nvGrpSpPr>
          <p:cNvPr id="22" name="Group 21">
            <a:extLst>
              <a:ext uri="{FF2B5EF4-FFF2-40B4-BE49-F238E27FC236}">
                <a16:creationId xmlns:a16="http://schemas.microsoft.com/office/drawing/2014/main" xmlns="" id="{3416FE46-CAE8-42F1-BCE9-0169F2CEEDAB}"/>
              </a:ext>
            </a:extLst>
          </p:cNvPr>
          <p:cNvGrpSpPr/>
          <p:nvPr/>
        </p:nvGrpSpPr>
        <p:grpSpPr>
          <a:xfrm>
            <a:off x="312" y="6263576"/>
            <a:ext cx="12211051" cy="691356"/>
            <a:chOff x="-19051" y="6233751"/>
            <a:chExt cx="12211051" cy="691356"/>
          </a:xfrm>
        </p:grpSpPr>
        <p:sp>
          <p:nvSpPr>
            <p:cNvPr id="23" name="Rectangle 22">
              <a:extLst>
                <a:ext uri="{FF2B5EF4-FFF2-40B4-BE49-F238E27FC236}">
                  <a16:creationId xmlns:a16="http://schemas.microsoft.com/office/drawing/2014/main" xmlns="" id="{597157D3-7CB1-4D06-AD92-CF4B4FD47B6E}"/>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24" name="Picture 23">
              <a:extLst>
                <a:ext uri="{FF2B5EF4-FFF2-40B4-BE49-F238E27FC236}">
                  <a16:creationId xmlns:a16="http://schemas.microsoft.com/office/drawing/2014/main" xmlns="" id="{862A210D-A414-475A-B0BD-325C42A74229}"/>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25" name="Picture 24">
              <a:extLst>
                <a:ext uri="{FF2B5EF4-FFF2-40B4-BE49-F238E27FC236}">
                  <a16:creationId xmlns:a16="http://schemas.microsoft.com/office/drawing/2014/main" xmlns="" id="{FD48699F-D476-449E-BD66-4B68A5FA6665}"/>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26" name="Straight Connector 25">
              <a:extLst>
                <a:ext uri="{FF2B5EF4-FFF2-40B4-BE49-F238E27FC236}">
                  <a16:creationId xmlns:a16="http://schemas.microsoft.com/office/drawing/2014/main" xmlns="" id="{263A2D43-A5AE-43D5-802C-37F6FA6DE45C}"/>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xmlns="" id="{A9DBBBF6-2233-4BD9-8D1C-BB44BDBE54D6}"/>
              </a:ext>
            </a:extLst>
          </p:cNvPr>
          <p:cNvGrpSpPr/>
          <p:nvPr/>
        </p:nvGrpSpPr>
        <p:grpSpPr>
          <a:xfrm>
            <a:off x="10136519" y="5150097"/>
            <a:ext cx="2126575" cy="1663922"/>
            <a:chOff x="10136519" y="5138946"/>
            <a:chExt cx="2126575" cy="1663922"/>
          </a:xfrm>
        </p:grpSpPr>
        <p:pic>
          <p:nvPicPr>
            <p:cNvPr id="11" name="Picture 10">
              <a:extLst>
                <a:ext uri="{FF2B5EF4-FFF2-40B4-BE49-F238E27FC236}">
                  <a16:creationId xmlns:a16="http://schemas.microsoft.com/office/drawing/2014/main" xmlns="" id="{3EB04C2A-46A9-43BC-AC8E-608CEBB204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40166" y="5147373"/>
              <a:ext cx="2122928" cy="1655495"/>
            </a:xfrm>
            <a:prstGeom prst="rect">
              <a:avLst/>
            </a:prstGeom>
          </p:spPr>
        </p:pic>
        <p:pic>
          <p:nvPicPr>
            <p:cNvPr id="14" name="Picture 13">
              <a:extLst>
                <a:ext uri="{FF2B5EF4-FFF2-40B4-BE49-F238E27FC236}">
                  <a16:creationId xmlns:a16="http://schemas.microsoft.com/office/drawing/2014/main" xmlns="" id="{43885F56-F718-46B4-AF86-75FF3BBC2E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36519" y="5138946"/>
              <a:ext cx="2126575" cy="1354860"/>
            </a:xfrm>
            <a:prstGeom prst="rect">
              <a:avLst/>
            </a:prstGeom>
          </p:spPr>
        </p:pic>
      </p:grpSp>
    </p:spTree>
    <p:custDataLst>
      <p:tags r:id="rId1"/>
    </p:custDataLst>
    <p:extLst>
      <p:ext uri="{BB962C8B-B14F-4D97-AF65-F5344CB8AC3E}">
        <p14:creationId xmlns:p14="http://schemas.microsoft.com/office/powerpoint/2010/main" val="2333620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30</a:t>
            </a:fld>
            <a:endParaRPr lang="en-JM" dirty="0"/>
          </a:p>
        </p:txBody>
      </p:sp>
      <p:pic>
        <p:nvPicPr>
          <p:cNvPr id="7" name="Picture 6">
            <a:extLst>
              <a:ext uri="{FF2B5EF4-FFF2-40B4-BE49-F238E27FC236}">
                <a16:creationId xmlns:a16="http://schemas.microsoft.com/office/drawing/2014/main" xmlns="" id="{BEA4D8FD-FAB9-4622-B457-FE5DDB3D090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198" r="-1"/>
          <a:stretch/>
        </p:blipFill>
        <p:spPr>
          <a:xfrm>
            <a:off x="6815692" y="2932469"/>
            <a:ext cx="4052333" cy="3820756"/>
          </a:xfrm>
          <a:prstGeom prst="rect">
            <a:avLst/>
          </a:prstGeom>
        </p:spPr>
      </p:pic>
      <p:sp>
        <p:nvSpPr>
          <p:cNvPr id="11" name="Text Placeholder 1">
            <a:extLst>
              <a:ext uri="{FF2B5EF4-FFF2-40B4-BE49-F238E27FC236}">
                <a16:creationId xmlns:a16="http://schemas.microsoft.com/office/drawing/2014/main" xmlns="" id="{842703A3-8180-447D-A3AA-D7CC45C10E47}"/>
              </a:ext>
            </a:extLst>
          </p:cNvPr>
          <p:cNvSpPr txBox="1">
            <a:spLocks/>
          </p:cNvSpPr>
          <p:nvPr/>
        </p:nvSpPr>
        <p:spPr>
          <a:xfrm>
            <a:off x="3497779" y="3571875"/>
            <a:ext cx="2638424" cy="1054716"/>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600" dirty="0">
                <a:solidFill>
                  <a:schemeClr val="bg1"/>
                </a:solidFill>
                <a:ea typeface="Calibri"/>
              </a:rPr>
              <a:t>Une commande de 400 000 doses de vaccin VPO est prévue dans environ 5 mois.</a:t>
            </a:r>
          </a:p>
        </p:txBody>
      </p:sp>
      <p:sp>
        <p:nvSpPr>
          <p:cNvPr id="6" name="Rectangle 5">
            <a:extLst>
              <a:ext uri="{FF2B5EF4-FFF2-40B4-BE49-F238E27FC236}">
                <a16:creationId xmlns:a16="http://schemas.microsoft.com/office/drawing/2014/main" xmlns="" id="{F037B62B-79AF-4207-A713-897222FEFDD1}"/>
              </a:ext>
            </a:extLst>
          </p:cNvPr>
          <p:cNvSpPr/>
          <p:nvPr/>
        </p:nvSpPr>
        <p:spPr>
          <a:xfrm>
            <a:off x="6362699" y="3696624"/>
            <a:ext cx="723901" cy="1047749"/>
          </a:xfrm>
          <a:prstGeom prst="rect">
            <a:avLst/>
          </a:prstGeom>
          <a:noFill/>
          <a:ln>
            <a:solidFill>
              <a:srgbClr val="8BF12F"/>
            </a:solidFill>
          </a:ln>
          <a:effectLst>
            <a:glow rad="635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8" name="Rectangle 7">
            <a:extLst>
              <a:ext uri="{FF2B5EF4-FFF2-40B4-BE49-F238E27FC236}">
                <a16:creationId xmlns:a16="http://schemas.microsoft.com/office/drawing/2014/main" xmlns="" id="{D4E50437-5B6E-4B1F-BDCE-CB7209954608}"/>
              </a:ext>
            </a:extLst>
          </p:cNvPr>
          <p:cNvSpPr/>
          <p:nvPr/>
        </p:nvSpPr>
        <p:spPr>
          <a:xfrm>
            <a:off x="154793" y="1278039"/>
            <a:ext cx="3251347" cy="512957"/>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
        <p:nvSpPr>
          <p:cNvPr id="9" name="Text Placeholder 1">
            <a:extLst>
              <a:ext uri="{FF2B5EF4-FFF2-40B4-BE49-F238E27FC236}">
                <a16:creationId xmlns:a16="http://schemas.microsoft.com/office/drawing/2014/main" xmlns="" id="{94AED2DE-6746-4DAB-93E1-776FE059779F}"/>
              </a:ext>
            </a:extLst>
          </p:cNvPr>
          <p:cNvSpPr txBox="1">
            <a:spLocks/>
          </p:cNvSpPr>
          <p:nvPr/>
        </p:nvSpPr>
        <p:spPr>
          <a:xfrm>
            <a:off x="121293" y="1695025"/>
            <a:ext cx="8120663" cy="632716"/>
          </a:xfrm>
          <a:prstGeom prst="rect">
            <a:avLst/>
          </a:prstGeom>
          <a:ln/>
        </p:spPr>
        <p:style>
          <a:lnRef idx="2">
            <a:schemeClr val="accent1"/>
          </a:lnRef>
          <a:fillRef idx="1">
            <a:schemeClr val="lt1"/>
          </a:fillRef>
          <a:effectRef idx="0">
            <a:schemeClr val="accent1"/>
          </a:effectRef>
          <a:fontRef idx="minor">
            <a:schemeClr val="dk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rtl="0">
              <a:spcBef>
                <a:spcPts val="0"/>
              </a:spcBef>
              <a:buNone/>
              <a:defRPr/>
            </a:pPr>
            <a:r>
              <a:rPr lang="fr" sz="1800">
                <a:solidFill>
                  <a:schemeClr val="tx1"/>
                </a:solidFill>
                <a:ea typeface="Calibri"/>
              </a:rPr>
              <a:t>Les commandes sont planifiées en fonction des prévisions annuelles du pays.  </a:t>
            </a:r>
          </a:p>
          <a:p>
            <a:pPr marL="0" indent="0" rtl="0">
              <a:spcBef>
                <a:spcPts val="0"/>
              </a:spcBef>
              <a:buNone/>
              <a:defRPr/>
            </a:pPr>
            <a:endParaRPr lang="en-US" sz="1800" dirty="0">
              <a:solidFill>
                <a:schemeClr val="bg1"/>
              </a:solidFill>
              <a:ea typeface="Calibri"/>
            </a:endParaRPr>
          </a:p>
        </p:txBody>
      </p:sp>
    </p:spTree>
    <p:custDataLst>
      <p:tags r:id="rId1"/>
    </p:custDataLst>
    <p:extLst>
      <p:ext uri="{BB962C8B-B14F-4D97-AF65-F5344CB8AC3E}">
        <p14:creationId xmlns:p14="http://schemas.microsoft.com/office/powerpoint/2010/main" val="14474089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xmlns="" id="{842703A3-8180-447D-A3AA-D7CC45C10E47}"/>
              </a:ext>
            </a:extLst>
          </p:cNvPr>
          <p:cNvSpPr txBox="1">
            <a:spLocks/>
          </p:cNvSpPr>
          <p:nvPr/>
        </p:nvSpPr>
        <p:spPr>
          <a:xfrm>
            <a:off x="8096250" y="1779944"/>
            <a:ext cx="3905250" cy="1296632"/>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u="sng">
                <a:solidFill>
                  <a:schemeClr val="bg1"/>
                </a:solidFill>
                <a:ea typeface="Calibri"/>
              </a:rPr>
              <a:t>À condition</a:t>
            </a:r>
            <a:r>
              <a:rPr lang="fr" sz="1800">
                <a:solidFill>
                  <a:schemeClr val="bg1"/>
                </a:solidFill>
                <a:ea typeface="Calibri"/>
              </a:rPr>
              <a:t> que la commande prévue donne lieu à un bon de commande, les niveaux de stock recommandés devraient être maintenus.</a:t>
            </a:r>
          </a:p>
        </p:txBody>
      </p:sp>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31</a:t>
            </a:fld>
            <a:endParaRPr lang="en-JM" dirty="0"/>
          </a:p>
        </p:txBody>
      </p:sp>
      <p:pic>
        <p:nvPicPr>
          <p:cNvPr id="7" name="Picture 6">
            <a:extLst>
              <a:ext uri="{FF2B5EF4-FFF2-40B4-BE49-F238E27FC236}">
                <a16:creationId xmlns:a16="http://schemas.microsoft.com/office/drawing/2014/main" xmlns="" id="{BEA4D8FD-FAB9-4622-B457-FE5DDB3D090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809372" y="2851596"/>
            <a:ext cx="2439528" cy="4006404"/>
          </a:xfrm>
          <a:prstGeom prst="rect">
            <a:avLst/>
          </a:prstGeom>
        </p:spPr>
      </p:pic>
      <p:sp>
        <p:nvSpPr>
          <p:cNvPr id="6" name="Rectangle 5">
            <a:extLst>
              <a:ext uri="{FF2B5EF4-FFF2-40B4-BE49-F238E27FC236}">
                <a16:creationId xmlns:a16="http://schemas.microsoft.com/office/drawing/2014/main" xmlns="" id="{F037B62B-79AF-4207-A713-897222FEFDD1}"/>
              </a:ext>
            </a:extLst>
          </p:cNvPr>
          <p:cNvSpPr/>
          <p:nvPr/>
        </p:nvSpPr>
        <p:spPr>
          <a:xfrm>
            <a:off x="6362699" y="3696624"/>
            <a:ext cx="723901" cy="1047749"/>
          </a:xfrm>
          <a:prstGeom prst="rect">
            <a:avLst/>
          </a:prstGeom>
          <a:noFill/>
          <a:ln>
            <a:solidFill>
              <a:srgbClr val="8BF12F"/>
            </a:solidFill>
          </a:ln>
          <a:effectLst>
            <a:glow rad="635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8" name="Rectangle 7">
            <a:extLst>
              <a:ext uri="{FF2B5EF4-FFF2-40B4-BE49-F238E27FC236}">
                <a16:creationId xmlns:a16="http://schemas.microsoft.com/office/drawing/2014/main" xmlns="" id="{A75A1EDC-BC6E-4631-991B-DA5CD63447F2}"/>
              </a:ext>
            </a:extLst>
          </p:cNvPr>
          <p:cNvSpPr/>
          <p:nvPr/>
        </p:nvSpPr>
        <p:spPr>
          <a:xfrm>
            <a:off x="154793" y="1278039"/>
            <a:ext cx="3251347" cy="512957"/>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40538874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700370" y="1441048"/>
            <a:ext cx="3054544" cy="304645"/>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chemeClr val="accent1">
                    <a:lumMod val="75000"/>
                  </a:schemeClr>
                </a:solidFill>
                <a:latin typeface="+mj-lt"/>
                <a:cs typeface="Titillium WebSemiBold"/>
              </a:rPr>
              <a:t>Pourquoi ?</a:t>
            </a:r>
          </a:p>
        </p:txBody>
      </p:sp>
      <p:sp>
        <p:nvSpPr>
          <p:cNvPr id="11" name="Title 10"/>
          <p:cNvSpPr>
            <a:spLocks noGrp="1"/>
          </p:cNvSpPr>
          <p:nvPr>
            <p:ph type="title" idx="4294967295"/>
          </p:nvPr>
        </p:nvSpPr>
        <p:spPr>
          <a:xfrm>
            <a:off x="716796" y="571228"/>
            <a:ext cx="6141616" cy="1142405"/>
          </a:xfrm>
        </p:spPr>
        <p:txBody>
          <a:bodyPr rtlCol="0">
            <a:noAutofit/>
          </a:bodyPr>
          <a:lstStyle/>
          <a:p>
            <a:pPr rtl="0"/>
            <a:r>
              <a:rPr lang="fr" sz="3198"/>
              <a:t>Suivre la commande prévue</a:t>
            </a:r>
          </a:p>
        </p:txBody>
      </p:sp>
      <p:sp>
        <p:nvSpPr>
          <p:cNvPr id="12" name="TextBox 11"/>
          <p:cNvSpPr txBox="1"/>
          <p:nvPr/>
        </p:nvSpPr>
        <p:spPr>
          <a:xfrm>
            <a:off x="716796" y="316655"/>
            <a:ext cx="2484614" cy="395794"/>
          </a:xfrm>
          <a:prstGeom prst="rect">
            <a:avLst/>
          </a:prstGeom>
          <a:solidFill>
            <a:srgbClr val="00B0F0"/>
          </a:solidFill>
        </p:spPr>
        <p:txBody>
          <a:bodyPr wrap="square" lIns="121891" tIns="60945" rIns="121891" bIns="60945" rtlCol="0" anchor="ctr" anchorCtr="0">
            <a:noAutofit/>
          </a:bodyPr>
          <a:lstStyle/>
          <a:p>
            <a:pPr rtl="0"/>
            <a:r>
              <a:rPr lang="fr" sz="2099" b="1">
                <a:solidFill>
                  <a:schemeClr val="bg1"/>
                </a:solidFill>
                <a:latin typeface="+mj-lt"/>
                <a:cs typeface="Titillium WebRegular"/>
              </a:rPr>
              <a:t>Évaluation rapide</a:t>
            </a:r>
          </a:p>
        </p:txBody>
      </p:sp>
      <p:sp>
        <p:nvSpPr>
          <p:cNvPr id="17" name="Slide Number Placeholder 12"/>
          <p:cNvSpPr>
            <a:spLocks noGrp="1"/>
          </p:cNvSpPr>
          <p:nvPr>
            <p:ph type="sldNum" sz="quarter" idx="4294967295"/>
          </p:nvPr>
        </p:nvSpPr>
        <p:spPr>
          <a:xfrm>
            <a:off x="0" y="325188"/>
            <a:ext cx="615328" cy="364935"/>
          </a:xfrm>
          <a:prstGeom prst="rect">
            <a:avLst/>
          </a:prstGeom>
          <a:solidFill>
            <a:srgbClr val="00B0F0"/>
          </a:solidFill>
        </p:spPr>
        <p:txBody>
          <a:bodyPr rtlCol="0"/>
          <a:lstStyle/>
          <a:p>
            <a:pPr algn="ctr" rtl="0"/>
            <a:fld id="{4DBF59BE-C215-4BFF-8A6D-F7B1135B3A54}" type="slidenum">
              <a:rPr lang="en-JM" smtClean="0"/>
              <a:pPr algn="ctr"/>
              <a:t>32</a:t>
            </a:fld>
            <a:endParaRPr lang="en-JM" dirty="0"/>
          </a:p>
        </p:txBody>
      </p:sp>
      <p:sp>
        <p:nvSpPr>
          <p:cNvPr id="21" name="Text Placeholder 1">
            <a:extLst>
              <a:ext uri="{FF2B5EF4-FFF2-40B4-BE49-F238E27FC236}">
                <a16:creationId xmlns:a16="http://schemas.microsoft.com/office/drawing/2014/main" xmlns="" id="{9903AD7C-39F2-4D2A-A394-2916D713D131}"/>
              </a:ext>
            </a:extLst>
          </p:cNvPr>
          <p:cNvSpPr txBox="1">
            <a:spLocks/>
          </p:cNvSpPr>
          <p:nvPr/>
        </p:nvSpPr>
        <p:spPr>
          <a:xfrm>
            <a:off x="647282" y="1965533"/>
            <a:ext cx="6886679" cy="754410"/>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00" dirty="0">
                <a:solidFill>
                  <a:schemeClr val="tx2"/>
                </a:solidFill>
                <a:ea typeface="Calibri"/>
                <a:cs typeface="Calibri"/>
              </a:rPr>
              <a:t>Les indicateurs « commande prévue » et « commande confirmée » ne veulent pas dire la même chose. Le premier indique qu’une commande a été planifiée, mais il est nécessaire d’obtenir des fonds pour procéder à l’approvisionnement. </a:t>
            </a:r>
            <a:r>
              <a:rPr lang="en-US" sz="2000" dirty="0">
                <a:solidFill>
                  <a:schemeClr val="tx2"/>
                </a:solidFill>
                <a:ea typeface="Calibri"/>
                <a:cs typeface="Calibri"/>
              </a:rPr>
              <a:t/>
            </a:r>
            <a:br>
              <a:rPr lang="en-US" sz="2000" dirty="0">
                <a:solidFill>
                  <a:schemeClr val="tx2"/>
                </a:solidFill>
                <a:ea typeface="Calibri"/>
                <a:cs typeface="Calibri"/>
              </a:rPr>
            </a:br>
            <a:endParaRPr lang="en-US" sz="2000" dirty="0">
              <a:solidFill>
                <a:schemeClr val="tx2"/>
              </a:solidFill>
              <a:ea typeface="Calibri"/>
              <a:cs typeface="Calibri"/>
            </a:endParaRPr>
          </a:p>
        </p:txBody>
      </p:sp>
      <p:sp>
        <p:nvSpPr>
          <p:cNvPr id="22" name="Text Placeholder 3">
            <a:extLst>
              <a:ext uri="{FF2B5EF4-FFF2-40B4-BE49-F238E27FC236}">
                <a16:creationId xmlns:a16="http://schemas.microsoft.com/office/drawing/2014/main" xmlns="" id="{00BB9B1E-2018-48D2-8248-AA1CD035630A}"/>
              </a:ext>
            </a:extLst>
          </p:cNvPr>
          <p:cNvSpPr txBox="1">
            <a:spLocks/>
          </p:cNvSpPr>
          <p:nvPr/>
        </p:nvSpPr>
        <p:spPr>
          <a:xfrm>
            <a:off x="156825" y="1910956"/>
            <a:ext cx="2438400" cy="299883"/>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dirty="0">
                <a:solidFill>
                  <a:srgbClr val="00B0F0"/>
                </a:solidFill>
                <a:latin typeface="+mj-lt"/>
                <a:cs typeface="Titillium WebSemiBold"/>
              </a:rPr>
              <a:t>1.</a:t>
            </a:r>
          </a:p>
        </p:txBody>
      </p:sp>
      <p:sp>
        <p:nvSpPr>
          <p:cNvPr id="23" name="Text Placeholder 3">
            <a:extLst>
              <a:ext uri="{FF2B5EF4-FFF2-40B4-BE49-F238E27FC236}">
                <a16:creationId xmlns:a16="http://schemas.microsoft.com/office/drawing/2014/main" xmlns="" id="{8A6B3F2E-EBA8-42ED-B048-EAA15C5C14AC}"/>
              </a:ext>
            </a:extLst>
          </p:cNvPr>
          <p:cNvSpPr txBox="1">
            <a:spLocks/>
          </p:cNvSpPr>
          <p:nvPr/>
        </p:nvSpPr>
        <p:spPr>
          <a:xfrm>
            <a:off x="156825" y="3248885"/>
            <a:ext cx="2438400" cy="299883"/>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00B0F0"/>
                </a:solidFill>
                <a:latin typeface="+mj-lt"/>
                <a:cs typeface="Titillium WebSemiBold"/>
              </a:rPr>
              <a:t>2.</a:t>
            </a:r>
          </a:p>
        </p:txBody>
      </p:sp>
      <p:sp>
        <p:nvSpPr>
          <p:cNvPr id="24" name="Text Placeholder 1">
            <a:extLst>
              <a:ext uri="{FF2B5EF4-FFF2-40B4-BE49-F238E27FC236}">
                <a16:creationId xmlns:a16="http://schemas.microsoft.com/office/drawing/2014/main" xmlns="" id="{6C46FD8F-230B-44F0-861E-68C492572D44}"/>
              </a:ext>
            </a:extLst>
          </p:cNvPr>
          <p:cNvSpPr txBox="1">
            <a:spLocks/>
          </p:cNvSpPr>
          <p:nvPr/>
        </p:nvSpPr>
        <p:spPr>
          <a:xfrm>
            <a:off x="615328" y="4996851"/>
            <a:ext cx="6798726" cy="999750"/>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00" dirty="0">
                <a:solidFill>
                  <a:schemeClr val="tx2"/>
                </a:solidFill>
                <a:ea typeface="Calibri"/>
                <a:cs typeface="Calibri"/>
              </a:rPr>
              <a:t>Le statut de cette commande doit être suivi en collaboration avec le directeur du PEV, car la mise à disposition des fonds dans le pays peut prendre un certain temps.</a:t>
            </a:r>
          </a:p>
          <a:p>
            <a:pPr marL="0" indent="0" rtl="0">
              <a:spcBef>
                <a:spcPts val="0"/>
              </a:spcBef>
              <a:buNone/>
              <a:defRPr/>
            </a:pPr>
            <a:endParaRPr lang="en-US" sz="2099" dirty="0">
              <a:solidFill>
                <a:schemeClr val="tx2"/>
              </a:solidFill>
              <a:ea typeface="Calibri"/>
              <a:cs typeface="Calibri"/>
            </a:endParaRPr>
          </a:p>
        </p:txBody>
      </p:sp>
      <p:sp>
        <p:nvSpPr>
          <p:cNvPr id="25" name="Text Placeholder 3">
            <a:extLst>
              <a:ext uri="{FF2B5EF4-FFF2-40B4-BE49-F238E27FC236}">
                <a16:creationId xmlns:a16="http://schemas.microsoft.com/office/drawing/2014/main" xmlns="" id="{A43FB385-8D77-4581-B71B-ABD645BD4A1F}"/>
              </a:ext>
            </a:extLst>
          </p:cNvPr>
          <p:cNvSpPr txBox="1">
            <a:spLocks/>
          </p:cNvSpPr>
          <p:nvPr/>
        </p:nvSpPr>
        <p:spPr>
          <a:xfrm>
            <a:off x="156825" y="4113560"/>
            <a:ext cx="2438400" cy="299883"/>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00B0F0"/>
                </a:solidFill>
                <a:latin typeface="+mj-lt"/>
                <a:cs typeface="Titillium WebSemiBold"/>
              </a:rPr>
              <a:t>3.</a:t>
            </a:r>
          </a:p>
        </p:txBody>
      </p:sp>
      <p:sp>
        <p:nvSpPr>
          <p:cNvPr id="26" name="Text Placeholder 1">
            <a:extLst>
              <a:ext uri="{FF2B5EF4-FFF2-40B4-BE49-F238E27FC236}">
                <a16:creationId xmlns:a16="http://schemas.microsoft.com/office/drawing/2014/main" xmlns="" id="{A22D932B-A0BF-4057-A9AC-B7531915FD09}"/>
              </a:ext>
            </a:extLst>
          </p:cNvPr>
          <p:cNvSpPr txBox="1">
            <a:spLocks/>
          </p:cNvSpPr>
          <p:nvPr/>
        </p:nvSpPr>
        <p:spPr>
          <a:xfrm>
            <a:off x="659499" y="4104100"/>
            <a:ext cx="6847396" cy="1126048"/>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00" dirty="0">
                <a:solidFill>
                  <a:schemeClr val="tx2"/>
                </a:solidFill>
                <a:ea typeface="Calibri"/>
                <a:cs typeface="Calibri"/>
              </a:rPr>
              <a:t>Il convient de tenir compte d’un délai nécessaire de 8 à 10 semaines entre le placement de la commande et la livraison.</a:t>
            </a:r>
          </a:p>
          <a:p>
            <a:pPr marL="0" indent="0" rtl="0">
              <a:spcBef>
                <a:spcPts val="0"/>
              </a:spcBef>
              <a:buNone/>
              <a:defRPr/>
            </a:pPr>
            <a:endParaRPr lang="en-US" sz="2099" dirty="0">
              <a:solidFill>
                <a:schemeClr val="tx2"/>
              </a:solidFill>
              <a:ea typeface="Calibri"/>
              <a:cs typeface="Calibri"/>
            </a:endParaRPr>
          </a:p>
        </p:txBody>
      </p:sp>
      <p:sp>
        <p:nvSpPr>
          <p:cNvPr id="16" name="Text Placeholder 1">
            <a:extLst>
              <a:ext uri="{FF2B5EF4-FFF2-40B4-BE49-F238E27FC236}">
                <a16:creationId xmlns:a16="http://schemas.microsoft.com/office/drawing/2014/main" xmlns="" id="{1D02EB7C-7F73-4D29-9D36-66C34B0C72C1}"/>
              </a:ext>
            </a:extLst>
          </p:cNvPr>
          <p:cNvSpPr txBox="1">
            <a:spLocks/>
          </p:cNvSpPr>
          <p:nvPr/>
        </p:nvSpPr>
        <p:spPr>
          <a:xfrm>
            <a:off x="647283" y="3268533"/>
            <a:ext cx="6886679" cy="78466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00" dirty="0">
                <a:solidFill>
                  <a:schemeClr val="tx2"/>
                </a:solidFill>
                <a:ea typeface="Calibri"/>
                <a:cs typeface="Calibri"/>
              </a:rPr>
              <a:t>Les commandes confirmées ont été passées auprès du fournisseur et une date d’arrivée a été estimée.</a:t>
            </a:r>
          </a:p>
          <a:p>
            <a:pPr marL="0" indent="0" rtl="0">
              <a:spcBef>
                <a:spcPts val="0"/>
              </a:spcBef>
              <a:buNone/>
              <a:defRPr/>
            </a:pPr>
            <a:endParaRPr lang="en-US" sz="2099" dirty="0">
              <a:solidFill>
                <a:schemeClr val="tx2"/>
              </a:solidFill>
              <a:ea typeface="Calibri"/>
              <a:cs typeface="Calibri"/>
            </a:endParaRPr>
          </a:p>
        </p:txBody>
      </p:sp>
      <p:sp>
        <p:nvSpPr>
          <p:cNvPr id="19" name="Text Placeholder 3">
            <a:extLst>
              <a:ext uri="{FF2B5EF4-FFF2-40B4-BE49-F238E27FC236}">
                <a16:creationId xmlns:a16="http://schemas.microsoft.com/office/drawing/2014/main" xmlns="" id="{AF405284-98A8-4810-80BB-56AEBB05F9F3}"/>
              </a:ext>
            </a:extLst>
          </p:cNvPr>
          <p:cNvSpPr txBox="1">
            <a:spLocks/>
          </p:cNvSpPr>
          <p:nvPr/>
        </p:nvSpPr>
        <p:spPr>
          <a:xfrm>
            <a:off x="156825" y="5013066"/>
            <a:ext cx="2438400" cy="299883"/>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00B0F0"/>
                </a:solidFill>
                <a:latin typeface="+mj-lt"/>
                <a:cs typeface="Titillium WebSemiBold"/>
              </a:rPr>
              <a:t>4.</a:t>
            </a:r>
          </a:p>
        </p:txBody>
      </p:sp>
      <p:grpSp>
        <p:nvGrpSpPr>
          <p:cNvPr id="15" name="Group 14">
            <a:extLst>
              <a:ext uri="{FF2B5EF4-FFF2-40B4-BE49-F238E27FC236}">
                <a16:creationId xmlns:a16="http://schemas.microsoft.com/office/drawing/2014/main" xmlns="" id="{7D84B225-A54E-454C-AF3C-E68CFB5DCF5F}"/>
              </a:ext>
            </a:extLst>
          </p:cNvPr>
          <p:cNvGrpSpPr/>
          <p:nvPr/>
        </p:nvGrpSpPr>
        <p:grpSpPr>
          <a:xfrm>
            <a:off x="0" y="6225425"/>
            <a:ext cx="12211051" cy="691356"/>
            <a:chOff x="-19052" y="5865953"/>
            <a:chExt cx="12211051" cy="691356"/>
          </a:xfrm>
        </p:grpSpPr>
        <p:sp>
          <p:nvSpPr>
            <p:cNvPr id="18" name="Rectangle 17">
              <a:extLst>
                <a:ext uri="{FF2B5EF4-FFF2-40B4-BE49-F238E27FC236}">
                  <a16:creationId xmlns:a16="http://schemas.microsoft.com/office/drawing/2014/main" xmlns="" id="{E90C5A65-9E2A-4897-965C-1D65DAA7FDCE}"/>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20" name="Group 19">
              <a:extLst>
                <a:ext uri="{FF2B5EF4-FFF2-40B4-BE49-F238E27FC236}">
                  <a16:creationId xmlns:a16="http://schemas.microsoft.com/office/drawing/2014/main" xmlns="" id="{8D05601E-003C-47AF-8BDC-3BE306276242}"/>
                </a:ext>
              </a:extLst>
            </p:cNvPr>
            <p:cNvGrpSpPr/>
            <p:nvPr/>
          </p:nvGrpSpPr>
          <p:grpSpPr>
            <a:xfrm>
              <a:off x="-19052" y="5865953"/>
              <a:ext cx="3073911" cy="691356"/>
              <a:chOff x="7795262" y="5958500"/>
              <a:chExt cx="4445816" cy="940499"/>
            </a:xfrm>
          </p:grpSpPr>
          <p:pic>
            <p:nvPicPr>
              <p:cNvPr id="28" name="Picture 27">
                <a:extLst>
                  <a:ext uri="{FF2B5EF4-FFF2-40B4-BE49-F238E27FC236}">
                    <a16:creationId xmlns:a16="http://schemas.microsoft.com/office/drawing/2014/main" xmlns="" id="{42A0AB97-305B-41F4-B9C7-D4C1CD3247A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78014" y="6157682"/>
                <a:ext cx="1663064" cy="501688"/>
              </a:xfrm>
              <a:prstGeom prst="rect">
                <a:avLst/>
              </a:prstGeom>
            </p:spPr>
          </p:pic>
          <p:pic>
            <p:nvPicPr>
              <p:cNvPr id="29" name="Picture 28">
                <a:extLst>
                  <a:ext uri="{FF2B5EF4-FFF2-40B4-BE49-F238E27FC236}">
                    <a16:creationId xmlns:a16="http://schemas.microsoft.com/office/drawing/2014/main" xmlns="" id="{93C9EDBC-E2D9-4939-AB52-41BAA07E5CC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95262" y="5958500"/>
                <a:ext cx="2491712" cy="940499"/>
              </a:xfrm>
              <a:prstGeom prst="rect">
                <a:avLst/>
              </a:prstGeom>
            </p:spPr>
          </p:pic>
        </p:grpSp>
        <p:cxnSp>
          <p:nvCxnSpPr>
            <p:cNvPr id="27" name="Straight Connector 26">
              <a:extLst>
                <a:ext uri="{FF2B5EF4-FFF2-40B4-BE49-F238E27FC236}">
                  <a16:creationId xmlns:a16="http://schemas.microsoft.com/office/drawing/2014/main" xmlns="" id="{3E698151-67E8-4688-941C-773D7A867845}"/>
                </a:ext>
              </a:extLst>
            </p:cNvPr>
            <p:cNvCxnSpPr/>
            <p:nvPr/>
          </p:nvCxnSpPr>
          <p:spPr>
            <a:xfrm>
              <a:off x="1703759" y="6002518"/>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pic>
        <p:nvPicPr>
          <p:cNvPr id="30" name="Christian">
            <a:extLst>
              <a:ext uri="{FF2B5EF4-FFF2-40B4-BE49-F238E27FC236}">
                <a16:creationId xmlns:a16="http://schemas.microsoft.com/office/drawing/2014/main" xmlns="" id="{4D68FAD6-DB3D-49D7-9FC6-30B06B9AB9A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09512" y="714746"/>
            <a:ext cx="1614110" cy="5696859"/>
          </a:xfrm>
          <a:prstGeom prst="rect">
            <a:avLst/>
          </a:prstGeom>
          <a:effectLst/>
        </p:spPr>
      </p:pic>
    </p:spTree>
    <p:custDataLst>
      <p:tags r:id="rId1"/>
    </p:custDataLst>
    <p:extLst>
      <p:ext uri="{BB962C8B-B14F-4D97-AF65-F5344CB8AC3E}">
        <p14:creationId xmlns:p14="http://schemas.microsoft.com/office/powerpoint/2010/main" val="25324615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C6D046C4-E48E-469A-9CDE-C34A58EE7D52}"/>
              </a:ext>
            </a:extLst>
          </p:cNvPr>
          <p:cNvPicPr>
            <a:picLocks noGrp="1" noChangeAspect="1"/>
          </p:cNvPicPr>
          <p:nvPr>
            <p:ph type="pic" sz="quarter" idx="10"/>
          </p:nvPr>
        </p:nvPicPr>
        <p:blipFill>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a:ext>
            </a:extLst>
          </a:blip>
          <a:stretch>
            <a:fillRect/>
          </a:stretch>
        </p:blipFill>
        <p:spPr>
          <a:xfrm>
            <a:off x="0" y="0"/>
            <a:ext cx="12306300" cy="6858000"/>
          </a:xfrm>
        </p:spPr>
      </p:pic>
      <p:sp>
        <p:nvSpPr>
          <p:cNvPr id="5" name="Rectangle 4"/>
          <p:cNvSpPr/>
          <p:nvPr/>
        </p:nvSpPr>
        <p:spPr>
          <a:xfrm>
            <a:off x="3060068" y="0"/>
            <a:ext cx="9282672" cy="68580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8307067" y="329703"/>
            <a:ext cx="3884934" cy="1432422"/>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Le directeur du PEV apprend que la commande n’a pas encore été passée, car les fonds requis n’ont pas été débloqués.</a:t>
            </a: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grpSp>
        <p:nvGrpSpPr>
          <p:cNvPr id="14" name="Group 13">
            <a:extLst>
              <a:ext uri="{FF2B5EF4-FFF2-40B4-BE49-F238E27FC236}">
                <a16:creationId xmlns:a16="http://schemas.microsoft.com/office/drawing/2014/main" xmlns="" id="{FA7E670B-253D-495B-AE99-D8C8CAB79811}"/>
              </a:ext>
            </a:extLst>
          </p:cNvPr>
          <p:cNvGrpSpPr/>
          <p:nvPr/>
        </p:nvGrpSpPr>
        <p:grpSpPr>
          <a:xfrm>
            <a:off x="-145962" y="3124653"/>
            <a:ext cx="3871037" cy="3181509"/>
            <a:chOff x="6596723" y="3429000"/>
            <a:chExt cx="3871037" cy="3181509"/>
          </a:xfrm>
        </p:grpSpPr>
        <p:pic>
          <p:nvPicPr>
            <p:cNvPr id="3" name="Picture 2">
              <a:extLst>
                <a:ext uri="{FF2B5EF4-FFF2-40B4-BE49-F238E27FC236}">
                  <a16:creationId xmlns:a16="http://schemas.microsoft.com/office/drawing/2014/main" xmlns="" id="{0D57DE2F-4305-42A8-9FDE-1C8CC19D07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596723" y="3429000"/>
              <a:ext cx="3871037" cy="31815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a:extLst>
                <a:ext uri="{FF2B5EF4-FFF2-40B4-BE49-F238E27FC236}">
                  <a16:creationId xmlns:a16="http://schemas.microsoft.com/office/drawing/2014/main" xmlns="" id="{09468852-0051-44E8-BD52-7E06A780F00A}"/>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t="-3524"/>
            <a:stretch/>
          </p:blipFill>
          <p:spPr>
            <a:xfrm>
              <a:off x="6675275" y="3429000"/>
              <a:ext cx="3676351" cy="24058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pic>
        <p:nvPicPr>
          <p:cNvPr id="9" name="Picture 8">
            <a:extLst>
              <a:ext uri="{FF2B5EF4-FFF2-40B4-BE49-F238E27FC236}">
                <a16:creationId xmlns:a16="http://schemas.microsoft.com/office/drawing/2014/main" xmlns="" id="{FDF4D1B5-8406-405B-A465-EE01FA3FCC64}"/>
              </a:ext>
            </a:extLst>
          </p:cNvPr>
          <p:cNvPicPr>
            <a:picLocks noChangeAspect="1"/>
          </p:cNvPicPr>
          <p:nvPr/>
        </p:nvPicPr>
        <p:blipFill rotWithShape="1">
          <a:blip r:embed="rId9">
            <a:extLst>
              <a:ext uri="{28A0092B-C50C-407E-A947-70E740481C1C}">
                <a14:useLocalDpi xmlns:a14="http://schemas.microsoft.com/office/drawing/2010/main" val="0"/>
              </a:ext>
            </a:extLst>
          </a:blip>
          <a:srcRect b="45011"/>
          <a:stretch/>
        </p:blipFill>
        <p:spPr>
          <a:xfrm flipH="1">
            <a:off x="1000698" y="1984977"/>
            <a:ext cx="2256340" cy="4685250"/>
          </a:xfrm>
          <a:prstGeom prst="rect">
            <a:avLst/>
          </a:prstGeom>
        </p:spPr>
      </p:pic>
      <p:sp>
        <p:nvSpPr>
          <p:cNvPr id="11" name="Text Placeholder 1">
            <a:extLst>
              <a:ext uri="{FF2B5EF4-FFF2-40B4-BE49-F238E27FC236}">
                <a16:creationId xmlns:a16="http://schemas.microsoft.com/office/drawing/2014/main" xmlns="" id="{7DA923B0-743D-459D-85B6-B706D8885DB0}"/>
              </a:ext>
            </a:extLst>
          </p:cNvPr>
          <p:cNvSpPr txBox="1">
            <a:spLocks/>
          </p:cNvSpPr>
          <p:nvPr/>
        </p:nvSpPr>
        <p:spPr>
          <a:xfrm>
            <a:off x="3257038" y="329703"/>
            <a:ext cx="4444366" cy="126199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00">
                <a:solidFill>
                  <a:schemeClr val="bg1"/>
                </a:solidFill>
              </a:rPr>
              <a:t>L’agent responsable de la chaîne du froid dans l’entrepôt national de vaccins assure le suivi en collaboration avec le directeur du PEV du Ministère de la santé.</a:t>
            </a:r>
          </a:p>
          <a:p>
            <a:pPr marL="0" indent="0" rtl="0">
              <a:spcBef>
                <a:spcPts val="0"/>
              </a:spcBef>
              <a:buNone/>
              <a:defRPr/>
            </a:pPr>
            <a:endParaRPr lang="en-US" sz="2000" dirty="0">
              <a:solidFill>
                <a:schemeClr val="bg1"/>
              </a:solidFill>
            </a:endParaRPr>
          </a:p>
          <a:p>
            <a:pPr marL="0" indent="0" rtl="0">
              <a:spcBef>
                <a:spcPts val="0"/>
              </a:spcBef>
              <a:buNone/>
              <a:defRPr/>
            </a:pPr>
            <a:endParaRPr lang="en-US" sz="2000" dirty="0">
              <a:solidFill>
                <a:schemeClr val="bg1"/>
              </a:solidFill>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pic>
        <p:nvPicPr>
          <p:cNvPr id="8" name="Picture 7">
            <a:extLst>
              <a:ext uri="{FF2B5EF4-FFF2-40B4-BE49-F238E27FC236}">
                <a16:creationId xmlns:a16="http://schemas.microsoft.com/office/drawing/2014/main" xmlns="" id="{A0DBA0EF-68E9-4FB6-B765-2D6F0BD0D334}"/>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7768814" y="1513324"/>
            <a:ext cx="4127081" cy="5344676"/>
          </a:xfrm>
          <a:prstGeom prst="rect">
            <a:avLst/>
          </a:prstGeom>
        </p:spPr>
      </p:pic>
      <p:pic>
        <p:nvPicPr>
          <p:cNvPr id="16" name="Picture 15">
            <a:extLst>
              <a:ext uri="{FF2B5EF4-FFF2-40B4-BE49-F238E27FC236}">
                <a16:creationId xmlns:a16="http://schemas.microsoft.com/office/drawing/2014/main" xmlns="" id="{2CFFC823-A6F8-479B-9A59-4311376D401B}"/>
              </a:ext>
            </a:extLst>
          </p:cNvPr>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3062047" y="1762125"/>
            <a:ext cx="2560048" cy="5095875"/>
          </a:xfrm>
          <a:prstGeom prst="rect">
            <a:avLst/>
          </a:prstGeom>
        </p:spPr>
      </p:pic>
      <p:grpSp>
        <p:nvGrpSpPr>
          <p:cNvPr id="2" name="Group 1">
            <a:extLst>
              <a:ext uri="{FF2B5EF4-FFF2-40B4-BE49-F238E27FC236}">
                <a16:creationId xmlns:a16="http://schemas.microsoft.com/office/drawing/2014/main" xmlns="" id="{F69E2315-E75C-446E-9E0A-5F30C57B3885}"/>
              </a:ext>
            </a:extLst>
          </p:cNvPr>
          <p:cNvGrpSpPr/>
          <p:nvPr/>
        </p:nvGrpSpPr>
        <p:grpSpPr>
          <a:xfrm>
            <a:off x="0" y="6225425"/>
            <a:ext cx="12211051" cy="691356"/>
            <a:chOff x="0" y="6225425"/>
            <a:chExt cx="12211051" cy="691356"/>
          </a:xfrm>
        </p:grpSpPr>
        <p:sp>
          <p:nvSpPr>
            <p:cNvPr id="24" name="Rectangle 23">
              <a:extLst>
                <a:ext uri="{FF2B5EF4-FFF2-40B4-BE49-F238E27FC236}">
                  <a16:creationId xmlns:a16="http://schemas.microsoft.com/office/drawing/2014/main" xmlns="" id="{A1A06D91-B500-46D9-98DC-ABBB0EC81A3D}"/>
                </a:ext>
              </a:extLst>
            </p:cNvPr>
            <p:cNvSpPr/>
            <p:nvPr/>
          </p:nvSpPr>
          <p:spPr>
            <a:xfrm>
              <a:off x="0" y="6335487"/>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21" name="Picture 20">
              <a:extLst>
                <a:ext uri="{FF2B5EF4-FFF2-40B4-BE49-F238E27FC236}">
                  <a16:creationId xmlns:a16="http://schemas.microsoft.com/office/drawing/2014/main" xmlns="" id="{A3D55494-77AA-43FD-A0ED-BBA2533E9851}"/>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924041" y="6371843"/>
              <a:ext cx="1149870" cy="368788"/>
            </a:xfrm>
            <a:prstGeom prst="rect">
              <a:avLst/>
            </a:prstGeom>
          </p:spPr>
        </p:pic>
        <p:pic>
          <p:nvPicPr>
            <p:cNvPr id="22" name="Picture 21">
              <a:extLst>
                <a:ext uri="{FF2B5EF4-FFF2-40B4-BE49-F238E27FC236}">
                  <a16:creationId xmlns:a16="http://schemas.microsoft.com/office/drawing/2014/main" xmlns="" id="{49BA6F28-8608-446E-A3A3-426F9A37A8DA}"/>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0" y="6225425"/>
              <a:ext cx="1722811" cy="691356"/>
            </a:xfrm>
            <a:prstGeom prst="rect">
              <a:avLst/>
            </a:prstGeom>
          </p:spPr>
        </p:pic>
        <p:cxnSp>
          <p:nvCxnSpPr>
            <p:cNvPr id="23" name="Straight Connector 22">
              <a:extLst>
                <a:ext uri="{FF2B5EF4-FFF2-40B4-BE49-F238E27FC236}">
                  <a16:creationId xmlns:a16="http://schemas.microsoft.com/office/drawing/2014/main" xmlns="" id="{BED4DAF8-1C6A-4869-8E6D-F3FF057B33E5}"/>
                </a:ext>
              </a:extLst>
            </p:cNvPr>
            <p:cNvCxnSpPr/>
            <p:nvPr/>
          </p:nvCxnSpPr>
          <p:spPr>
            <a:xfrm>
              <a:off x="1722811" y="6361990"/>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971299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BEBA8EAE-BF5A-486C-A8C5-ECC9F3942E4B}">
                <a14:imgProps xmlns:a14="http://schemas.microsoft.com/office/drawing/2010/main">
                  <a14:imgLayer r:embed="rId5">
                    <a14:imgEffect>
                      <a14:artisticPastelsSmooth scaling="5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01CC9670-1934-4D2A-B9B1-930C90E9BD9F}"/>
              </a:ext>
            </a:extLst>
          </p:cNvPr>
          <p:cNvSpPr/>
          <p:nvPr/>
        </p:nvSpPr>
        <p:spPr>
          <a:xfrm>
            <a:off x="0" y="0"/>
            <a:ext cx="12192000" cy="68580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40" name="Slide Number Placeholder 4"/>
          <p:cNvSpPr>
            <a:spLocks noGrp="1"/>
          </p:cNvSpPr>
          <p:nvPr>
            <p:ph type="sldNum" sz="quarter" idx="12"/>
          </p:nvPr>
        </p:nvSpPr>
        <p:spPr>
          <a:xfrm>
            <a:off x="312" y="484633"/>
            <a:ext cx="611681" cy="365125"/>
          </a:xfrm>
          <a:solidFill>
            <a:srgbClr val="00B0F0"/>
          </a:solidFill>
        </p:spPr>
        <p:txBody>
          <a:bodyPr rtlCol="0"/>
          <a:lstStyle/>
          <a:p>
            <a:pPr rtl="0"/>
            <a:fld id="{2760AF0F-E753-4DD9-B8E5-577C039A067C}" type="slidenum">
              <a:rPr lang="en-JM" smtClean="0"/>
              <a:pPr/>
              <a:t>34</a:t>
            </a:fld>
            <a:endParaRPr lang="en-JM" dirty="0"/>
          </a:p>
        </p:txBody>
      </p:sp>
      <p:sp>
        <p:nvSpPr>
          <p:cNvPr id="19" name="Text Placeholder 1">
            <a:extLst>
              <a:ext uri="{FF2B5EF4-FFF2-40B4-BE49-F238E27FC236}">
                <a16:creationId xmlns:a16="http://schemas.microsoft.com/office/drawing/2014/main" xmlns="" id="{319DB6B0-F407-4D89-88AC-972350E9FD1C}"/>
              </a:ext>
            </a:extLst>
          </p:cNvPr>
          <p:cNvSpPr txBox="1">
            <a:spLocks/>
          </p:cNvSpPr>
          <p:nvPr/>
        </p:nvSpPr>
        <p:spPr>
          <a:xfrm>
            <a:off x="763669" y="2426249"/>
            <a:ext cx="5599031" cy="2060035"/>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dirty="0">
                <a:solidFill>
                  <a:schemeClr val="bg1"/>
                </a:solidFill>
                <a:ea typeface="Calibri"/>
                <a:cs typeface="Calibri"/>
              </a:rPr>
              <a:t>Le déblocage des fonds dans le pays peut prendre jusqu’à 3 mois. </a:t>
            </a:r>
          </a:p>
          <a:p>
            <a:pPr marL="0" indent="0" rtl="0">
              <a:spcBef>
                <a:spcPts val="0"/>
              </a:spcBef>
              <a:buNone/>
              <a:defRPr/>
            </a:pPr>
            <a:endParaRPr lang="en-US" sz="2099" dirty="0">
              <a:solidFill>
                <a:schemeClr val="bg1"/>
              </a:solidFill>
              <a:ea typeface="Calibri"/>
              <a:cs typeface="Calibri"/>
            </a:endParaRPr>
          </a:p>
          <a:p>
            <a:pPr marL="0" indent="0" rtl="0">
              <a:spcBef>
                <a:spcPts val="0"/>
              </a:spcBef>
              <a:buNone/>
              <a:defRPr/>
            </a:pPr>
            <a:r>
              <a:rPr lang="fr" sz="2099" dirty="0">
                <a:solidFill>
                  <a:schemeClr val="bg1"/>
                </a:solidFill>
                <a:ea typeface="Calibri"/>
                <a:cs typeface="Calibri"/>
              </a:rPr>
              <a:t>Bien que nous ayons apparemment 5 mois pour agir, il est impératif d’engager le processus immédiatement pour faire en sorte que les vaccins soient livrés à temps.</a:t>
            </a:r>
          </a:p>
        </p:txBody>
      </p:sp>
      <p:pic>
        <p:nvPicPr>
          <p:cNvPr id="11" name="Brian">
            <a:extLst>
              <a:ext uri="{FF2B5EF4-FFF2-40B4-BE49-F238E27FC236}">
                <a16:creationId xmlns:a16="http://schemas.microsoft.com/office/drawing/2014/main" xmlns="" id="{A6AC68A2-826B-4E5A-823F-6374307E30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092"/>
          <a:stretch/>
        </p:blipFill>
        <p:spPr>
          <a:xfrm>
            <a:off x="6700583" y="797170"/>
            <a:ext cx="4967542" cy="6043539"/>
          </a:xfrm>
          <a:prstGeom prst="rect">
            <a:avLst/>
          </a:prstGeom>
          <a:noFill/>
          <a:ln>
            <a:noFill/>
          </a:ln>
        </p:spPr>
      </p:pic>
      <p:sp>
        <p:nvSpPr>
          <p:cNvPr id="12" name="Title 10">
            <a:extLst>
              <a:ext uri="{FF2B5EF4-FFF2-40B4-BE49-F238E27FC236}">
                <a16:creationId xmlns:a16="http://schemas.microsoft.com/office/drawing/2014/main" xmlns="" id="{CF977816-AA47-4C7A-8A6D-B57B006C0223}"/>
              </a:ext>
            </a:extLst>
          </p:cNvPr>
          <p:cNvSpPr txBox="1">
            <a:spLocks/>
          </p:cNvSpPr>
          <p:nvPr/>
        </p:nvSpPr>
        <p:spPr>
          <a:xfrm>
            <a:off x="702327" y="797170"/>
            <a:ext cx="6141616" cy="1142405"/>
          </a:xfrm>
          <a:prstGeom prst="rect">
            <a:avLst/>
          </a:prstGeom>
        </p:spPr>
        <p:txBody>
          <a:bodyPr vert="horz" lIns="121954" tIns="60977" rIns="121954" bIns="60977" rtlCol="0" anchor="ctr">
            <a:noAutofit/>
          </a:bodyPr>
          <a:lstStyle>
            <a:lvl1pPr algn="l" defTabSz="609463" rtl="0" eaLnBrk="1" latinLnBrk="0" hangingPunct="1">
              <a:spcBef>
                <a:spcPct val="0"/>
              </a:spcBef>
              <a:buNone/>
              <a:defRPr sz="3698" b="1" i="0" kern="1200">
                <a:solidFill>
                  <a:schemeClr val="tx2"/>
                </a:solidFill>
                <a:latin typeface="+mj-lt"/>
                <a:ea typeface="Titillium WebSemiBold" panose="00000700000000000000" pitchFamily="2" charset="0"/>
                <a:cs typeface="Titillium WebSemiBold" panose="00000700000000000000" pitchFamily="2" charset="0"/>
              </a:defRPr>
            </a:lvl1pPr>
          </a:lstStyle>
          <a:p>
            <a:pPr rtl="0"/>
            <a:r>
              <a:rPr lang="fr" sz="3198">
                <a:solidFill>
                  <a:schemeClr val="bg1"/>
                </a:solidFill>
              </a:rPr>
              <a:t>Lancer immédiatement un appel de fonds</a:t>
            </a:r>
          </a:p>
        </p:txBody>
      </p:sp>
      <p:sp>
        <p:nvSpPr>
          <p:cNvPr id="14" name="Text Placeholder 3">
            <a:extLst>
              <a:ext uri="{FF2B5EF4-FFF2-40B4-BE49-F238E27FC236}">
                <a16:creationId xmlns:a16="http://schemas.microsoft.com/office/drawing/2014/main" xmlns="" id="{F156FDFA-B4C2-45BC-BA7A-2EFDD8B41CCE}"/>
              </a:ext>
            </a:extLst>
          </p:cNvPr>
          <p:cNvSpPr txBox="1">
            <a:spLocks/>
          </p:cNvSpPr>
          <p:nvPr/>
        </p:nvSpPr>
        <p:spPr>
          <a:xfrm>
            <a:off x="763669" y="1823608"/>
            <a:ext cx="3054544" cy="304645"/>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dirty="0">
                <a:solidFill>
                  <a:srgbClr val="FFC000"/>
                </a:solidFill>
                <a:latin typeface="+mj-lt"/>
                <a:cs typeface="Titillium WebSemiBold"/>
              </a:rPr>
              <a:t>Pourquoi ?</a:t>
            </a:r>
          </a:p>
        </p:txBody>
      </p:sp>
      <p:sp>
        <p:nvSpPr>
          <p:cNvPr id="17" name="TextBox 16">
            <a:extLst>
              <a:ext uri="{FF2B5EF4-FFF2-40B4-BE49-F238E27FC236}">
                <a16:creationId xmlns:a16="http://schemas.microsoft.com/office/drawing/2014/main" xmlns="" id="{14733C01-BBC2-471E-B69D-31E595CB4469}"/>
              </a:ext>
            </a:extLst>
          </p:cNvPr>
          <p:cNvSpPr txBox="1"/>
          <p:nvPr/>
        </p:nvSpPr>
        <p:spPr>
          <a:xfrm>
            <a:off x="846601" y="484633"/>
            <a:ext cx="2484614" cy="395794"/>
          </a:xfrm>
          <a:prstGeom prst="rect">
            <a:avLst/>
          </a:prstGeom>
          <a:solidFill>
            <a:srgbClr val="00B0F0"/>
          </a:solidFill>
        </p:spPr>
        <p:txBody>
          <a:bodyPr wrap="square" lIns="121891" tIns="60945" rIns="121891" bIns="60945" rtlCol="0" anchor="ctr" anchorCtr="0">
            <a:noAutofit/>
          </a:bodyPr>
          <a:lstStyle/>
          <a:p>
            <a:pPr rtl="0"/>
            <a:r>
              <a:rPr lang="fr" sz="2099" b="1">
                <a:solidFill>
                  <a:schemeClr val="bg1"/>
                </a:solidFill>
                <a:latin typeface="+mj-lt"/>
                <a:cs typeface="Titillium WebRegular"/>
              </a:rPr>
              <a:t>Passer à l’action</a:t>
            </a:r>
          </a:p>
        </p:txBody>
      </p:sp>
      <p:sp>
        <p:nvSpPr>
          <p:cNvPr id="10" name="Rectangle 9">
            <a:extLst>
              <a:ext uri="{FF2B5EF4-FFF2-40B4-BE49-F238E27FC236}">
                <a16:creationId xmlns:a16="http://schemas.microsoft.com/office/drawing/2014/main" xmlns="" id="{CE73B7CF-3954-4309-8E73-BEC8B599F898}"/>
              </a:ext>
            </a:extLst>
          </p:cNvPr>
          <p:cNvSpPr/>
          <p:nvPr/>
        </p:nvSpPr>
        <p:spPr>
          <a:xfrm>
            <a:off x="0" y="6335487"/>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20" name="Picture 19">
            <a:extLst>
              <a:ext uri="{FF2B5EF4-FFF2-40B4-BE49-F238E27FC236}">
                <a16:creationId xmlns:a16="http://schemas.microsoft.com/office/drawing/2014/main" xmlns="" id="{C585E2EC-90A4-47A7-9B1D-0A8FE6C6ACA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24041" y="6371843"/>
            <a:ext cx="1149870" cy="368788"/>
          </a:xfrm>
          <a:prstGeom prst="rect">
            <a:avLst/>
          </a:prstGeom>
        </p:spPr>
      </p:pic>
      <p:pic>
        <p:nvPicPr>
          <p:cNvPr id="22" name="Picture 21">
            <a:extLst>
              <a:ext uri="{FF2B5EF4-FFF2-40B4-BE49-F238E27FC236}">
                <a16:creationId xmlns:a16="http://schemas.microsoft.com/office/drawing/2014/main" xmlns="" id="{03067EE9-1C49-4DA7-B354-1A8594D7A0B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0" y="6225425"/>
            <a:ext cx="1722811" cy="691356"/>
          </a:xfrm>
          <a:prstGeom prst="rect">
            <a:avLst/>
          </a:prstGeom>
        </p:spPr>
      </p:pic>
      <p:cxnSp>
        <p:nvCxnSpPr>
          <p:cNvPr id="23" name="Straight Connector 22">
            <a:extLst>
              <a:ext uri="{FF2B5EF4-FFF2-40B4-BE49-F238E27FC236}">
                <a16:creationId xmlns:a16="http://schemas.microsoft.com/office/drawing/2014/main" xmlns="" id="{2F948E07-5B77-4D54-A26C-6D0FFD0F32C6}"/>
              </a:ext>
            </a:extLst>
          </p:cNvPr>
          <p:cNvCxnSpPr/>
          <p:nvPr/>
        </p:nvCxnSpPr>
        <p:spPr>
          <a:xfrm>
            <a:off x="1722811" y="6361990"/>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5754399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08A0A96-AFC1-48ED-8851-E9D692A7E4AC}"/>
              </a:ext>
            </a:extLst>
          </p:cNvPr>
          <p:cNvSpPr/>
          <p:nvPr/>
        </p:nvSpPr>
        <p:spPr>
          <a:xfrm>
            <a:off x="312" y="0"/>
            <a:ext cx="6506975" cy="68580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40" name="Slide Number Placeholder 4"/>
          <p:cNvSpPr>
            <a:spLocks noGrp="1"/>
          </p:cNvSpPr>
          <p:nvPr>
            <p:ph type="sldNum" sz="quarter" idx="12"/>
          </p:nvPr>
        </p:nvSpPr>
        <p:spPr>
          <a:xfrm>
            <a:off x="312" y="484633"/>
            <a:ext cx="611681" cy="365125"/>
          </a:xfrm>
          <a:solidFill>
            <a:srgbClr val="00B0F0"/>
          </a:solidFill>
        </p:spPr>
        <p:txBody>
          <a:bodyPr rtlCol="0"/>
          <a:lstStyle/>
          <a:p>
            <a:pPr rtl="0"/>
            <a:fld id="{2760AF0F-E753-4DD9-B8E5-577C039A067C}" type="slidenum">
              <a:rPr lang="en-JM" smtClean="0"/>
              <a:pPr/>
              <a:t>35</a:t>
            </a:fld>
            <a:endParaRPr lang="en-JM" dirty="0"/>
          </a:p>
        </p:txBody>
      </p:sp>
      <p:sp>
        <p:nvSpPr>
          <p:cNvPr id="10" name="Text Placeholder 1">
            <a:extLst>
              <a:ext uri="{FF2B5EF4-FFF2-40B4-BE49-F238E27FC236}">
                <a16:creationId xmlns:a16="http://schemas.microsoft.com/office/drawing/2014/main" xmlns="" id="{C96B59B5-169A-41C5-8CC9-62D9994C4F0A}"/>
              </a:ext>
            </a:extLst>
          </p:cNvPr>
          <p:cNvSpPr txBox="1">
            <a:spLocks/>
          </p:cNvSpPr>
          <p:nvPr/>
        </p:nvSpPr>
        <p:spPr>
          <a:xfrm>
            <a:off x="725897" y="2326295"/>
            <a:ext cx="4684303" cy="1409414"/>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ViVa permet d’exporter le graphique. Ce dernier peut être joint à la note officielle pour justifier le déblocage de fonds. </a:t>
            </a:r>
          </a:p>
        </p:txBody>
      </p:sp>
      <p:sp>
        <p:nvSpPr>
          <p:cNvPr id="17" name="TextBox 16">
            <a:extLst>
              <a:ext uri="{FF2B5EF4-FFF2-40B4-BE49-F238E27FC236}">
                <a16:creationId xmlns:a16="http://schemas.microsoft.com/office/drawing/2014/main" xmlns="" id="{14733C01-BBC2-471E-B69D-31E595CB4469}"/>
              </a:ext>
            </a:extLst>
          </p:cNvPr>
          <p:cNvSpPr txBox="1"/>
          <p:nvPr/>
        </p:nvSpPr>
        <p:spPr>
          <a:xfrm>
            <a:off x="846601" y="484633"/>
            <a:ext cx="2484614" cy="395794"/>
          </a:xfrm>
          <a:prstGeom prst="rect">
            <a:avLst/>
          </a:prstGeom>
          <a:solidFill>
            <a:srgbClr val="00B0F0"/>
          </a:solidFill>
        </p:spPr>
        <p:txBody>
          <a:bodyPr wrap="square" lIns="121891" tIns="60945" rIns="121891" bIns="60945" rtlCol="0" anchor="ctr" anchorCtr="0">
            <a:noAutofit/>
          </a:bodyPr>
          <a:lstStyle/>
          <a:p>
            <a:pPr rtl="0"/>
            <a:r>
              <a:rPr lang="fr" sz="2099" b="1">
                <a:solidFill>
                  <a:schemeClr val="bg1"/>
                </a:solidFill>
                <a:latin typeface="+mj-lt"/>
                <a:cs typeface="Titillium WebRegular"/>
              </a:rPr>
              <a:t>Passer à l’action</a:t>
            </a:r>
          </a:p>
        </p:txBody>
      </p:sp>
      <p:sp>
        <p:nvSpPr>
          <p:cNvPr id="18" name="Title 10">
            <a:extLst>
              <a:ext uri="{FF2B5EF4-FFF2-40B4-BE49-F238E27FC236}">
                <a16:creationId xmlns:a16="http://schemas.microsoft.com/office/drawing/2014/main" xmlns="" id="{B1298203-FF86-4751-A83E-598A07CED8B4}"/>
              </a:ext>
            </a:extLst>
          </p:cNvPr>
          <p:cNvSpPr txBox="1">
            <a:spLocks/>
          </p:cNvSpPr>
          <p:nvPr/>
        </p:nvSpPr>
        <p:spPr>
          <a:xfrm>
            <a:off x="725897" y="880427"/>
            <a:ext cx="6141616" cy="1142405"/>
          </a:xfrm>
          <a:prstGeom prst="rect">
            <a:avLst/>
          </a:prstGeom>
        </p:spPr>
        <p:txBody>
          <a:bodyPr vert="horz" lIns="121954" tIns="60977" rIns="121954" bIns="60977" rtlCol="0" anchor="ctr">
            <a:noAutofit/>
          </a:bodyPr>
          <a:lstStyle>
            <a:lvl1pPr algn="l" defTabSz="609463" rtl="0" eaLnBrk="1" latinLnBrk="0" hangingPunct="1">
              <a:spcBef>
                <a:spcPct val="0"/>
              </a:spcBef>
              <a:buNone/>
              <a:defRPr sz="3698" b="1" i="0" kern="1200">
                <a:solidFill>
                  <a:schemeClr val="tx2"/>
                </a:solidFill>
                <a:latin typeface="+mj-lt"/>
                <a:ea typeface="Titillium WebSemiBold" panose="00000700000000000000" pitchFamily="2" charset="0"/>
                <a:cs typeface="Titillium WebSemiBold" panose="00000700000000000000" pitchFamily="2" charset="0"/>
              </a:defRPr>
            </a:lvl1pPr>
          </a:lstStyle>
          <a:p>
            <a:pPr rtl="0"/>
            <a:r>
              <a:rPr lang="fr" sz="3198">
                <a:solidFill>
                  <a:schemeClr val="bg1"/>
                </a:solidFill>
              </a:rPr>
              <a:t>Exporter et utiliser la visualisation  </a:t>
            </a:r>
          </a:p>
        </p:txBody>
      </p:sp>
      <p:sp>
        <p:nvSpPr>
          <p:cNvPr id="20" name="Text Placeholder 3">
            <a:extLst>
              <a:ext uri="{FF2B5EF4-FFF2-40B4-BE49-F238E27FC236}">
                <a16:creationId xmlns:a16="http://schemas.microsoft.com/office/drawing/2014/main" xmlns="" id="{728C9025-B715-44C8-9855-774D45261A3F}"/>
              </a:ext>
            </a:extLst>
          </p:cNvPr>
          <p:cNvSpPr txBox="1">
            <a:spLocks/>
          </p:cNvSpPr>
          <p:nvPr/>
        </p:nvSpPr>
        <p:spPr>
          <a:xfrm>
            <a:off x="725897" y="1865742"/>
            <a:ext cx="2998627" cy="308822"/>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a:solidFill>
                  <a:srgbClr val="FFC000"/>
                </a:solidFill>
                <a:latin typeface="+mj-lt"/>
                <a:cs typeface="Titillium WebSemiBold"/>
              </a:rPr>
              <a:t>Pourquoi ?</a:t>
            </a:r>
          </a:p>
        </p:txBody>
      </p:sp>
      <p:pic>
        <p:nvPicPr>
          <p:cNvPr id="2" name="Picture 1">
            <a:extLst>
              <a:ext uri="{FF2B5EF4-FFF2-40B4-BE49-F238E27FC236}">
                <a16:creationId xmlns:a16="http://schemas.microsoft.com/office/drawing/2014/main" xmlns="" id="{8D4841F2-FD6F-4114-A0A0-44866CEB87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06975" y="0"/>
            <a:ext cx="5685026" cy="6858000"/>
          </a:xfrm>
          <a:prstGeom prst="rect">
            <a:avLst/>
          </a:prstGeom>
        </p:spPr>
      </p:pic>
      <p:pic>
        <p:nvPicPr>
          <p:cNvPr id="4" name="Picture 3">
            <a:extLst>
              <a:ext uri="{FF2B5EF4-FFF2-40B4-BE49-F238E27FC236}">
                <a16:creationId xmlns:a16="http://schemas.microsoft.com/office/drawing/2014/main" xmlns="" id="{C6C48299-1AF4-4B36-9C8D-EF7C037D6D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05850" y="1997710"/>
            <a:ext cx="3371253" cy="1878965"/>
          </a:xfrm>
          <a:prstGeom prst="rect">
            <a:avLst/>
          </a:prstGeom>
        </p:spPr>
      </p:pic>
      <p:sp>
        <p:nvSpPr>
          <p:cNvPr id="5" name="Rectangle 4">
            <a:extLst>
              <a:ext uri="{FF2B5EF4-FFF2-40B4-BE49-F238E27FC236}">
                <a16:creationId xmlns:a16="http://schemas.microsoft.com/office/drawing/2014/main" xmlns="" id="{A12027A2-C0A5-4975-B9D7-18C50C4F2B87}"/>
              </a:ext>
            </a:extLst>
          </p:cNvPr>
          <p:cNvSpPr/>
          <p:nvPr/>
        </p:nvSpPr>
        <p:spPr>
          <a:xfrm>
            <a:off x="10210800" y="1997710"/>
            <a:ext cx="1790700" cy="583565"/>
          </a:xfrm>
          <a:prstGeom prst="rect">
            <a:avLst/>
          </a:prstGeom>
          <a:noFill/>
          <a:ln>
            <a:solidFill>
              <a:srgbClr val="8BF12F"/>
            </a:solidFill>
          </a:ln>
          <a:effectLst>
            <a:glow rad="101600">
              <a:srgbClr val="8BF12F">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grpSp>
        <p:nvGrpSpPr>
          <p:cNvPr id="11" name="Group 10">
            <a:extLst>
              <a:ext uri="{FF2B5EF4-FFF2-40B4-BE49-F238E27FC236}">
                <a16:creationId xmlns:a16="http://schemas.microsoft.com/office/drawing/2014/main" xmlns="" id="{08F160B4-F852-40AB-A2A3-C3CCFA7E672C}"/>
              </a:ext>
            </a:extLst>
          </p:cNvPr>
          <p:cNvGrpSpPr/>
          <p:nvPr/>
        </p:nvGrpSpPr>
        <p:grpSpPr>
          <a:xfrm>
            <a:off x="312" y="6242510"/>
            <a:ext cx="12211051" cy="691356"/>
            <a:chOff x="-19052" y="5841234"/>
            <a:chExt cx="12211051" cy="691356"/>
          </a:xfrm>
        </p:grpSpPr>
        <p:sp>
          <p:nvSpPr>
            <p:cNvPr id="12" name="Rectangle 11">
              <a:extLst>
                <a:ext uri="{FF2B5EF4-FFF2-40B4-BE49-F238E27FC236}">
                  <a16:creationId xmlns:a16="http://schemas.microsoft.com/office/drawing/2014/main" xmlns="" id="{A8FB0CA9-4940-4650-9F66-82FC4C62755C}"/>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3" name="Group 12">
              <a:extLst>
                <a:ext uri="{FF2B5EF4-FFF2-40B4-BE49-F238E27FC236}">
                  <a16:creationId xmlns:a16="http://schemas.microsoft.com/office/drawing/2014/main" xmlns="" id="{2F45C1AC-954A-47DF-94AB-0260CAED9CAC}"/>
                </a:ext>
              </a:extLst>
            </p:cNvPr>
            <p:cNvGrpSpPr/>
            <p:nvPr/>
          </p:nvGrpSpPr>
          <p:grpSpPr>
            <a:xfrm>
              <a:off x="896820" y="5841234"/>
              <a:ext cx="3008606" cy="691356"/>
              <a:chOff x="9119893" y="5924873"/>
              <a:chExt cx="4351365" cy="940499"/>
            </a:xfrm>
          </p:grpSpPr>
          <p:pic>
            <p:nvPicPr>
              <p:cNvPr id="16" name="Picture 15">
                <a:extLst>
                  <a:ext uri="{FF2B5EF4-FFF2-40B4-BE49-F238E27FC236}">
                    <a16:creationId xmlns:a16="http://schemas.microsoft.com/office/drawing/2014/main" xmlns="" id="{935D9D66-CAE6-4459-A05D-A042232F8219}"/>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19" name="Picture 18">
                <a:extLst>
                  <a:ext uri="{FF2B5EF4-FFF2-40B4-BE49-F238E27FC236}">
                    <a16:creationId xmlns:a16="http://schemas.microsoft.com/office/drawing/2014/main" xmlns="" id="{0D9CB7DA-DAF2-4A65-9A14-337EEA0507B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14" name="Straight Connector 13">
              <a:extLst>
                <a:ext uri="{FF2B5EF4-FFF2-40B4-BE49-F238E27FC236}">
                  <a16:creationId xmlns:a16="http://schemas.microsoft.com/office/drawing/2014/main" xmlns="" id="{D28F31DF-A453-4DC7-B179-25E650B838E7}"/>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457187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9281A0E-5B26-40E5-8332-8B138799C79E}"/>
              </a:ext>
            </a:extLst>
          </p:cNvPr>
          <p:cNvSpPr/>
          <p:nvPr/>
        </p:nvSpPr>
        <p:spPr>
          <a:xfrm>
            <a:off x="2667000" y="1876425"/>
            <a:ext cx="6091461" cy="3000375"/>
          </a:xfrm>
          <a:prstGeom prst="rect">
            <a:avLst/>
          </a:prstGeom>
          <a:solidFill>
            <a:schemeClr val="accent6">
              <a:alpha val="80000"/>
            </a:schemeClr>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 name="Title 1"/>
          <p:cNvSpPr>
            <a:spLocks noGrp="1"/>
          </p:cNvSpPr>
          <p:nvPr>
            <p:ph type="title"/>
          </p:nvPr>
        </p:nvSpPr>
        <p:spPr>
          <a:xfrm>
            <a:off x="2862262" y="1726024"/>
            <a:ext cx="5700936" cy="1143000"/>
          </a:xfrm>
        </p:spPr>
        <p:txBody>
          <a:bodyPr rtlCol="0"/>
          <a:lstStyle/>
          <a:p>
            <a:pPr rtl="0"/>
            <a:r>
              <a:rPr lang="fr" dirty="0">
                <a:solidFill>
                  <a:srgbClr val="FFC000"/>
                </a:solidFill>
              </a:rPr>
              <a:t>Bonne nouvelle !</a:t>
            </a:r>
            <a:endParaRPr lang="en-JM" dirty="0">
              <a:solidFill>
                <a:srgbClr val="FFC000"/>
              </a:solidFill>
            </a:endParaRPr>
          </a:p>
        </p:txBody>
      </p:sp>
      <p:sp>
        <p:nvSpPr>
          <p:cNvPr id="40" name="Slide Number Placeholder 4"/>
          <p:cNvSpPr>
            <a:spLocks noGrp="1"/>
          </p:cNvSpPr>
          <p:nvPr>
            <p:ph type="sldNum" sz="quarter" idx="12"/>
          </p:nvPr>
        </p:nvSpPr>
        <p:spPr>
          <a:solidFill>
            <a:srgbClr val="00B0F0"/>
          </a:solidFill>
        </p:spPr>
        <p:txBody>
          <a:bodyPr rtlCol="0"/>
          <a:lstStyle/>
          <a:p>
            <a:pPr rtl="0"/>
            <a:fld id="{2760AF0F-E753-4DD9-B8E5-577C039A067C}" type="slidenum">
              <a:rPr lang="en-JM" smtClean="0"/>
              <a:pPr/>
              <a:t>36</a:t>
            </a:fld>
            <a:endParaRPr lang="en-JM" dirty="0"/>
          </a:p>
        </p:txBody>
      </p:sp>
      <p:sp>
        <p:nvSpPr>
          <p:cNvPr id="33" name="Text Placeholder 1"/>
          <p:cNvSpPr txBox="1">
            <a:spLocks/>
          </p:cNvSpPr>
          <p:nvPr/>
        </p:nvSpPr>
        <p:spPr>
          <a:xfrm>
            <a:off x="2959894" y="2639402"/>
            <a:ext cx="5700936" cy="1917292"/>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00" dirty="0">
                <a:solidFill>
                  <a:schemeClr val="bg1"/>
                </a:solidFill>
                <a:ea typeface="Calibri"/>
                <a:cs typeface="Calibri"/>
              </a:rPr>
              <a:t>Le directeur du PEV a réussi à obtenir le déblocage de fonds pour la commande de vaccins VPO. </a:t>
            </a:r>
          </a:p>
          <a:p>
            <a:pPr marL="0" indent="0" rtl="0">
              <a:spcBef>
                <a:spcPts val="0"/>
              </a:spcBef>
              <a:buNone/>
              <a:defRPr/>
            </a:pPr>
            <a:endParaRPr lang="en-US" sz="2000" dirty="0">
              <a:solidFill>
                <a:schemeClr val="bg1"/>
              </a:solidFill>
              <a:ea typeface="Calibri"/>
              <a:cs typeface="Calibri"/>
            </a:endParaRPr>
          </a:p>
          <a:p>
            <a:pPr marL="0" indent="0" rtl="0">
              <a:spcBef>
                <a:spcPts val="0"/>
              </a:spcBef>
              <a:buNone/>
              <a:defRPr/>
            </a:pPr>
            <a:r>
              <a:rPr lang="fr" sz="2000" dirty="0">
                <a:solidFill>
                  <a:schemeClr val="bg1"/>
                </a:solidFill>
                <a:ea typeface="Calibri"/>
                <a:cs typeface="Calibri"/>
              </a:rPr>
              <a:t>Ces mesures ayant été prises à temps, les vaccins VPO seront reçus avant que le niveau des stocks ne passe sous le seuil minimal.</a:t>
            </a:r>
          </a:p>
        </p:txBody>
      </p:sp>
      <p:pic>
        <p:nvPicPr>
          <p:cNvPr id="41" name="Brian"/>
          <p:cNvPicPr>
            <a:picLocks noChangeAspect="1"/>
          </p:cNvPicPr>
          <p:nvPr/>
        </p:nvPicPr>
        <p:blipFill rotWithShape="1">
          <a:blip r:embed="rId5">
            <a:extLst>
              <a:ext uri="{28A0092B-C50C-407E-A947-70E740481C1C}">
                <a14:useLocalDpi xmlns:a14="http://schemas.microsoft.com/office/drawing/2010/main" val="0"/>
              </a:ext>
            </a:extLst>
          </a:blip>
          <a:srcRect l="-1" r="-1246" b="50791"/>
          <a:stretch/>
        </p:blipFill>
        <p:spPr>
          <a:xfrm>
            <a:off x="7812411" y="1798104"/>
            <a:ext cx="3704085" cy="5089871"/>
          </a:xfrm>
          <a:prstGeom prst="rect">
            <a:avLst/>
          </a:prstGeom>
          <a:noFill/>
          <a:ln>
            <a:noFill/>
          </a:ln>
        </p:spPr>
      </p:pic>
      <p:pic>
        <p:nvPicPr>
          <p:cNvPr id="5" name="Picture 4">
            <a:extLst>
              <a:ext uri="{FF2B5EF4-FFF2-40B4-BE49-F238E27FC236}">
                <a16:creationId xmlns:a16="http://schemas.microsoft.com/office/drawing/2014/main" xmlns="" id="{43F89E69-7DEA-4775-BF67-E5D3A411F809}"/>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306152" y="2375812"/>
            <a:ext cx="3444877" cy="4361764"/>
          </a:xfrm>
          <a:prstGeom prst="rect">
            <a:avLst/>
          </a:prstGeom>
        </p:spPr>
      </p:pic>
      <p:sp>
        <p:nvSpPr>
          <p:cNvPr id="36" name="TextBox 35">
            <a:extLst>
              <a:ext uri="{FF2B5EF4-FFF2-40B4-BE49-F238E27FC236}">
                <a16:creationId xmlns:a16="http://schemas.microsoft.com/office/drawing/2014/main" xmlns="" id="{069D16ED-0F33-4DED-A42B-26257EBCC51D}"/>
              </a:ext>
            </a:extLst>
          </p:cNvPr>
          <p:cNvSpPr txBox="1"/>
          <p:nvPr/>
        </p:nvSpPr>
        <p:spPr>
          <a:xfrm>
            <a:off x="846601" y="484633"/>
            <a:ext cx="2484614" cy="395794"/>
          </a:xfrm>
          <a:prstGeom prst="rect">
            <a:avLst/>
          </a:prstGeom>
          <a:solidFill>
            <a:srgbClr val="00B0F0"/>
          </a:solidFill>
        </p:spPr>
        <p:txBody>
          <a:bodyPr wrap="square" lIns="121891" tIns="60945" rIns="121891" bIns="60945" rtlCol="0" anchor="ctr" anchorCtr="0">
            <a:noAutofit/>
          </a:bodyPr>
          <a:lstStyle/>
          <a:p>
            <a:pPr rtl="0"/>
            <a:r>
              <a:rPr lang="fr" sz="2099" b="1">
                <a:solidFill>
                  <a:schemeClr val="bg1"/>
                </a:solidFill>
                <a:latin typeface="+mj-lt"/>
                <a:cs typeface="Titillium WebRegular"/>
              </a:rPr>
              <a:t>Dénouement</a:t>
            </a:r>
          </a:p>
        </p:txBody>
      </p:sp>
      <p:grpSp>
        <p:nvGrpSpPr>
          <p:cNvPr id="3" name="Group 2">
            <a:extLst>
              <a:ext uri="{FF2B5EF4-FFF2-40B4-BE49-F238E27FC236}">
                <a16:creationId xmlns:a16="http://schemas.microsoft.com/office/drawing/2014/main" xmlns="" id="{E62922BD-5F8C-431F-857F-46E768754525}"/>
              </a:ext>
            </a:extLst>
          </p:cNvPr>
          <p:cNvGrpSpPr/>
          <p:nvPr/>
        </p:nvGrpSpPr>
        <p:grpSpPr>
          <a:xfrm>
            <a:off x="-19051" y="6300658"/>
            <a:ext cx="12211051" cy="691356"/>
            <a:chOff x="-19051" y="6233751"/>
            <a:chExt cx="12211051" cy="691356"/>
          </a:xfrm>
        </p:grpSpPr>
        <p:sp>
          <p:nvSpPr>
            <p:cNvPr id="16" name="Rectangle 15">
              <a:extLst>
                <a:ext uri="{FF2B5EF4-FFF2-40B4-BE49-F238E27FC236}">
                  <a16:creationId xmlns:a16="http://schemas.microsoft.com/office/drawing/2014/main" xmlns="" id="{47F917BB-0094-4856-9617-4DCFF04368FD}"/>
                </a:ext>
              </a:extLst>
            </p:cNvPr>
            <p:cNvSpPr/>
            <p:nvPr/>
          </p:nvSpPr>
          <p:spPr>
            <a:xfrm>
              <a:off x="-19051" y="6343813"/>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pic>
          <p:nvPicPr>
            <p:cNvPr id="17" name="Picture 16">
              <a:extLst>
                <a:ext uri="{FF2B5EF4-FFF2-40B4-BE49-F238E27FC236}">
                  <a16:creationId xmlns:a16="http://schemas.microsoft.com/office/drawing/2014/main" xmlns="" id="{82220AE3-F16B-44CD-BEEF-F5780C18FD5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4990" y="6380169"/>
              <a:ext cx="1149870" cy="368788"/>
            </a:xfrm>
            <a:prstGeom prst="rect">
              <a:avLst/>
            </a:prstGeom>
          </p:spPr>
        </p:pic>
        <p:pic>
          <p:nvPicPr>
            <p:cNvPr id="18" name="Picture 17">
              <a:extLst>
                <a:ext uri="{FF2B5EF4-FFF2-40B4-BE49-F238E27FC236}">
                  <a16:creationId xmlns:a16="http://schemas.microsoft.com/office/drawing/2014/main" xmlns="" id="{C3054977-3C92-43CE-98E8-E9270DD2860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9051" y="6233751"/>
              <a:ext cx="1722811" cy="691356"/>
            </a:xfrm>
            <a:prstGeom prst="rect">
              <a:avLst/>
            </a:prstGeom>
          </p:spPr>
        </p:pic>
        <p:cxnSp>
          <p:nvCxnSpPr>
            <p:cNvPr id="19" name="Straight Connector 18">
              <a:extLst>
                <a:ext uri="{FF2B5EF4-FFF2-40B4-BE49-F238E27FC236}">
                  <a16:creationId xmlns:a16="http://schemas.microsoft.com/office/drawing/2014/main" xmlns="" id="{6774AE35-9CF2-4FD9-97BF-BF5CEC67404D}"/>
                </a:ext>
              </a:extLst>
            </p:cNvPr>
            <p:cNvCxnSpPr/>
            <p:nvPr/>
          </p:nvCxnSpPr>
          <p:spPr>
            <a:xfrm>
              <a:off x="1703760" y="6370316"/>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667186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3074" y="34035"/>
            <a:ext cx="10412618" cy="1143000"/>
          </a:xfrm>
        </p:spPr>
        <p:txBody>
          <a:bodyPr rtlCol="0"/>
          <a:lstStyle/>
          <a:p>
            <a:pPr rtl="0"/>
            <a:r>
              <a:rPr lang="fr"/>
              <a:t>Synthèse</a:t>
            </a:r>
            <a:endParaRPr lang="en-JM" dirty="0"/>
          </a:p>
        </p:txBody>
      </p:sp>
      <p:sp>
        <p:nvSpPr>
          <p:cNvPr id="22" name="Slide Number Placeholder 2"/>
          <p:cNvSpPr>
            <a:spLocks noGrp="1"/>
          </p:cNvSpPr>
          <p:nvPr>
            <p:ph type="sldNum" sz="quarter" idx="15"/>
          </p:nvPr>
        </p:nvSpPr>
        <p:spPr>
          <a:solidFill>
            <a:srgbClr val="00B0F0"/>
          </a:solidFill>
        </p:spPr>
        <p:txBody>
          <a:bodyPr rtlCol="0"/>
          <a:lstStyle/>
          <a:p>
            <a:pPr rtl="0"/>
            <a:fld id="{2760AF0F-E753-4DD9-B8E5-577C039A067C}" type="slidenum">
              <a:rPr lang="en-JM" smtClean="0"/>
              <a:pPr/>
              <a:t>37</a:t>
            </a:fld>
            <a:endParaRPr lang="en-JM" dirty="0"/>
          </a:p>
        </p:txBody>
      </p:sp>
      <p:sp>
        <p:nvSpPr>
          <p:cNvPr id="5" name="Text Placeholder 1"/>
          <p:cNvSpPr txBox="1">
            <a:spLocks/>
          </p:cNvSpPr>
          <p:nvPr/>
        </p:nvSpPr>
        <p:spPr>
          <a:xfrm>
            <a:off x="1516987" y="3312794"/>
            <a:ext cx="6382053" cy="491175"/>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pPr>
            <a:r>
              <a:rPr lang="fr" sz="2099" dirty="0">
                <a:solidFill>
                  <a:schemeClr val="tx2"/>
                </a:solidFill>
                <a:cs typeface="Calibri"/>
              </a:rPr>
              <a:t>La signification des alertes vertes dans ViVa.</a:t>
            </a:r>
          </a:p>
        </p:txBody>
      </p:sp>
      <p:sp>
        <p:nvSpPr>
          <p:cNvPr id="6" name="Text Placeholder 3"/>
          <p:cNvSpPr txBox="1">
            <a:spLocks/>
          </p:cNvSpPr>
          <p:nvPr/>
        </p:nvSpPr>
        <p:spPr>
          <a:xfrm>
            <a:off x="916184" y="2391052"/>
            <a:ext cx="6406048" cy="459567"/>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fr" sz="2099" b="1" dirty="0">
                <a:solidFill>
                  <a:srgbClr val="00B0F0"/>
                </a:solidFill>
                <a:latin typeface="+mj-lt"/>
                <a:cs typeface="Titillium WebRegular"/>
              </a:rPr>
              <a:t>Lors de cette séance, nous avons étudié les points suivants : </a:t>
            </a:r>
          </a:p>
        </p:txBody>
      </p:sp>
      <p:sp>
        <p:nvSpPr>
          <p:cNvPr id="13" name="Rectangle 12">
            <a:extLst>
              <a:ext uri="{FF2B5EF4-FFF2-40B4-BE49-F238E27FC236}">
                <a16:creationId xmlns:a16="http://schemas.microsoft.com/office/drawing/2014/main" xmlns="" id="{BD5FF01A-BA4C-4F41-A380-7A52A9508AF8}"/>
              </a:ext>
            </a:extLst>
          </p:cNvPr>
          <p:cNvSpPr/>
          <p:nvPr/>
        </p:nvSpPr>
        <p:spPr>
          <a:xfrm>
            <a:off x="922800" y="3257953"/>
            <a:ext cx="594187" cy="40927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r>
              <a:rPr lang="fr" sz="2099" dirty="0">
                <a:solidFill>
                  <a:schemeClr val="bg1"/>
                </a:solidFill>
                <a:latin typeface="+mj-lt"/>
                <a:cs typeface="Titillium WebRegular"/>
              </a:rPr>
              <a:t>1</a:t>
            </a:r>
          </a:p>
        </p:txBody>
      </p:sp>
      <p:sp>
        <p:nvSpPr>
          <p:cNvPr id="16" name="Text Placeholder 1">
            <a:extLst>
              <a:ext uri="{FF2B5EF4-FFF2-40B4-BE49-F238E27FC236}">
                <a16:creationId xmlns:a16="http://schemas.microsoft.com/office/drawing/2014/main" xmlns="" id="{A45C6519-427D-4D99-AE0A-81886907F561}"/>
              </a:ext>
            </a:extLst>
          </p:cNvPr>
          <p:cNvSpPr txBox="1">
            <a:spLocks/>
          </p:cNvSpPr>
          <p:nvPr/>
        </p:nvSpPr>
        <p:spPr>
          <a:xfrm>
            <a:off x="916184" y="886577"/>
            <a:ext cx="10107150" cy="1070144"/>
          </a:xfrm>
          <a:prstGeom prst="rect">
            <a:avLst/>
          </a:prstGeom>
          <a:noFill/>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pPr>
            <a:r>
              <a:rPr lang="fr" sz="2099" dirty="0">
                <a:solidFill>
                  <a:schemeClr val="accent6"/>
                </a:solidFill>
                <a:cs typeface="Calibri"/>
              </a:rPr>
              <a:t>Au cours de ce scénario, nous avons utilisé ViVa pour solliciter le financement d’une commande prévue en temps opportun. En surveillant activement le pipeline de vaccins dans ViVa même quand aucune alerte n’est donnée pour la période définie, l’utilisateur de </a:t>
            </a:r>
            <a:r>
              <a:rPr lang="fr" sz="2099" dirty="0" smtClean="0">
                <a:solidFill>
                  <a:schemeClr val="accent6"/>
                </a:solidFill>
                <a:cs typeface="Calibri"/>
              </a:rPr>
              <a:t>se </a:t>
            </a:r>
            <a:r>
              <a:rPr lang="fr" sz="2099" dirty="0">
                <a:solidFill>
                  <a:schemeClr val="accent6"/>
                </a:solidFill>
                <a:cs typeface="Calibri"/>
              </a:rPr>
              <a:t>montre proactif dans la gestion du niveau des stocks de </a:t>
            </a:r>
            <a:r>
              <a:rPr lang="fr" sz="2099" dirty="0" smtClean="0">
                <a:solidFill>
                  <a:schemeClr val="accent6"/>
                </a:solidFill>
                <a:cs typeface="Calibri"/>
              </a:rPr>
              <a:t>vaccins à l’échelle nationale. </a:t>
            </a:r>
            <a:endParaRPr lang="fr" sz="2099" dirty="0">
              <a:solidFill>
                <a:schemeClr val="accent6"/>
              </a:solidFill>
              <a:cs typeface="Calibri"/>
            </a:endParaRPr>
          </a:p>
        </p:txBody>
      </p:sp>
      <p:sp>
        <p:nvSpPr>
          <p:cNvPr id="18" name="Text Placeholder 1">
            <a:extLst>
              <a:ext uri="{FF2B5EF4-FFF2-40B4-BE49-F238E27FC236}">
                <a16:creationId xmlns:a16="http://schemas.microsoft.com/office/drawing/2014/main" xmlns="" id="{8DE98671-784B-4380-954F-28DA9DEF60EF}"/>
              </a:ext>
            </a:extLst>
          </p:cNvPr>
          <p:cNvSpPr txBox="1">
            <a:spLocks/>
          </p:cNvSpPr>
          <p:nvPr/>
        </p:nvSpPr>
        <p:spPr>
          <a:xfrm>
            <a:off x="1508340" y="3802461"/>
            <a:ext cx="6382053" cy="420952"/>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pPr>
            <a:r>
              <a:rPr lang="fr" sz="2099" dirty="0">
                <a:solidFill>
                  <a:schemeClr val="tx2"/>
                </a:solidFill>
                <a:cs typeface="Calibri"/>
              </a:rPr>
              <a:t>Les éléments clés du graphique chronologique figurant dans ViVa. </a:t>
            </a:r>
          </a:p>
        </p:txBody>
      </p:sp>
      <p:sp>
        <p:nvSpPr>
          <p:cNvPr id="20" name="Rectangle 19">
            <a:extLst>
              <a:ext uri="{FF2B5EF4-FFF2-40B4-BE49-F238E27FC236}">
                <a16:creationId xmlns:a16="http://schemas.microsoft.com/office/drawing/2014/main" xmlns="" id="{DA21093F-A6BC-447C-A061-0FB61920DA29}"/>
              </a:ext>
            </a:extLst>
          </p:cNvPr>
          <p:cNvSpPr/>
          <p:nvPr/>
        </p:nvSpPr>
        <p:spPr>
          <a:xfrm>
            <a:off x="922800" y="3893809"/>
            <a:ext cx="594187" cy="40927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r>
              <a:rPr lang="fr" sz="2099" dirty="0">
                <a:solidFill>
                  <a:schemeClr val="bg1"/>
                </a:solidFill>
                <a:latin typeface="+mj-lt"/>
                <a:cs typeface="Titillium WebRegular"/>
              </a:rPr>
              <a:t>2</a:t>
            </a:r>
          </a:p>
        </p:txBody>
      </p:sp>
      <p:sp>
        <p:nvSpPr>
          <p:cNvPr id="23" name="Rectangle 22">
            <a:extLst>
              <a:ext uri="{FF2B5EF4-FFF2-40B4-BE49-F238E27FC236}">
                <a16:creationId xmlns:a16="http://schemas.microsoft.com/office/drawing/2014/main" xmlns="" id="{202C89E5-0FDE-4489-9263-AFF74438F600}"/>
              </a:ext>
            </a:extLst>
          </p:cNvPr>
          <p:cNvSpPr/>
          <p:nvPr/>
        </p:nvSpPr>
        <p:spPr>
          <a:xfrm>
            <a:off x="916184" y="4584114"/>
            <a:ext cx="594187" cy="40927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r>
              <a:rPr lang="fr" sz="2099" dirty="0">
                <a:solidFill>
                  <a:schemeClr val="bg1"/>
                </a:solidFill>
                <a:latin typeface="+mj-lt"/>
                <a:cs typeface="Titillium WebRegular"/>
              </a:rPr>
              <a:t>3</a:t>
            </a:r>
          </a:p>
        </p:txBody>
      </p:sp>
      <p:sp>
        <p:nvSpPr>
          <p:cNvPr id="24" name="Text Placeholder 1">
            <a:extLst>
              <a:ext uri="{FF2B5EF4-FFF2-40B4-BE49-F238E27FC236}">
                <a16:creationId xmlns:a16="http://schemas.microsoft.com/office/drawing/2014/main" xmlns="" id="{8F25275E-D20B-4202-8B53-E9A279E9478A}"/>
              </a:ext>
            </a:extLst>
          </p:cNvPr>
          <p:cNvSpPr txBox="1">
            <a:spLocks/>
          </p:cNvSpPr>
          <p:nvPr/>
        </p:nvSpPr>
        <p:spPr>
          <a:xfrm>
            <a:off x="1516987" y="4595414"/>
            <a:ext cx="6915150" cy="420952"/>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pPr>
            <a:r>
              <a:rPr lang="fr" sz="2099" dirty="0">
                <a:solidFill>
                  <a:schemeClr val="tx2"/>
                </a:solidFill>
                <a:cs typeface="Calibri"/>
              </a:rPr>
              <a:t>Les mesures à prendre lorsqu’une commande est prévue. </a:t>
            </a:r>
          </a:p>
        </p:txBody>
      </p:sp>
      <p:pic>
        <p:nvPicPr>
          <p:cNvPr id="29" name="Picture 28">
            <a:extLst>
              <a:ext uri="{FF2B5EF4-FFF2-40B4-BE49-F238E27FC236}">
                <a16:creationId xmlns:a16="http://schemas.microsoft.com/office/drawing/2014/main" xmlns="" id="{7E9B7C7E-0A8A-494B-9F72-931E9603C4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313"/>
          <a:stretch/>
        </p:blipFill>
        <p:spPr>
          <a:xfrm>
            <a:off x="6759737" y="2078823"/>
            <a:ext cx="3786188" cy="4779177"/>
          </a:xfrm>
          <a:prstGeom prst="rect">
            <a:avLst/>
          </a:prstGeom>
        </p:spPr>
      </p:pic>
      <p:grpSp>
        <p:nvGrpSpPr>
          <p:cNvPr id="14" name="Group 13">
            <a:extLst>
              <a:ext uri="{FF2B5EF4-FFF2-40B4-BE49-F238E27FC236}">
                <a16:creationId xmlns:a16="http://schemas.microsoft.com/office/drawing/2014/main" xmlns="" id="{766C8017-852E-4FF7-BFCC-2D4F86E499B1}"/>
              </a:ext>
            </a:extLst>
          </p:cNvPr>
          <p:cNvGrpSpPr/>
          <p:nvPr/>
        </p:nvGrpSpPr>
        <p:grpSpPr>
          <a:xfrm>
            <a:off x="312" y="6306928"/>
            <a:ext cx="12211051" cy="691356"/>
            <a:chOff x="-19052" y="5841234"/>
            <a:chExt cx="12211051" cy="691356"/>
          </a:xfrm>
        </p:grpSpPr>
        <p:sp>
          <p:nvSpPr>
            <p:cNvPr id="15" name="Rectangle 14">
              <a:extLst>
                <a:ext uri="{FF2B5EF4-FFF2-40B4-BE49-F238E27FC236}">
                  <a16:creationId xmlns:a16="http://schemas.microsoft.com/office/drawing/2014/main" xmlns="" id="{14283085-E810-4CAE-8AF0-AF64325C1210}"/>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7" name="Group 16">
              <a:extLst>
                <a:ext uri="{FF2B5EF4-FFF2-40B4-BE49-F238E27FC236}">
                  <a16:creationId xmlns:a16="http://schemas.microsoft.com/office/drawing/2014/main" xmlns="" id="{0ECA6374-EE59-4960-B656-44C7B60D6A98}"/>
                </a:ext>
              </a:extLst>
            </p:cNvPr>
            <p:cNvGrpSpPr/>
            <p:nvPr/>
          </p:nvGrpSpPr>
          <p:grpSpPr>
            <a:xfrm>
              <a:off x="896820" y="5841234"/>
              <a:ext cx="3008606" cy="691356"/>
              <a:chOff x="9119893" y="5924873"/>
              <a:chExt cx="4351365" cy="940499"/>
            </a:xfrm>
          </p:grpSpPr>
          <p:pic>
            <p:nvPicPr>
              <p:cNvPr id="21" name="Picture 20">
                <a:extLst>
                  <a:ext uri="{FF2B5EF4-FFF2-40B4-BE49-F238E27FC236}">
                    <a16:creationId xmlns:a16="http://schemas.microsoft.com/office/drawing/2014/main" xmlns="" id="{1B2A0C41-43BB-449D-98A8-B8D4FC7E90D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25" name="Picture 24">
                <a:extLst>
                  <a:ext uri="{FF2B5EF4-FFF2-40B4-BE49-F238E27FC236}">
                    <a16:creationId xmlns:a16="http://schemas.microsoft.com/office/drawing/2014/main" xmlns="" id="{3722DC54-E83B-45DA-884D-A5226015F26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19" name="Straight Connector 18">
              <a:extLst>
                <a:ext uri="{FF2B5EF4-FFF2-40B4-BE49-F238E27FC236}">
                  <a16:creationId xmlns:a16="http://schemas.microsoft.com/office/drawing/2014/main" xmlns="" id="{978CF3DB-88B7-4EF0-B833-5994DD980E3F}"/>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395191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C6D046C4-E48E-469A-9CDE-C34A58EE7D52}"/>
              </a:ext>
            </a:extLst>
          </p:cNvPr>
          <p:cNvPicPr>
            <a:picLocks noGrp="1" noChangeAspect="1"/>
          </p:cNvPicPr>
          <p:nvPr>
            <p:ph type="pic" sz="quarter" idx="10"/>
          </p:nvPr>
        </p:nvPicPr>
        <p:blipFill rotWithShape="1">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a:ext>
            </a:extLst>
          </a:blip>
          <a:srcRect/>
          <a:stretch/>
        </p:blipFill>
        <p:spPr>
          <a:xfrm>
            <a:off x="2" y="0"/>
            <a:ext cx="12191998" cy="6858000"/>
          </a:xfrm>
        </p:spPr>
      </p:pic>
      <p:sp>
        <p:nvSpPr>
          <p:cNvPr id="5" name="Rectangle 4"/>
          <p:cNvSpPr/>
          <p:nvPr/>
        </p:nvSpPr>
        <p:spPr>
          <a:xfrm>
            <a:off x="6337300" y="0"/>
            <a:ext cx="5896511" cy="6818723"/>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7052957" y="2806657"/>
            <a:ext cx="4948440" cy="307113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Aujourd’hui, le directeur du PEV reçoit une notification électronique émanant de ViVa qui l’informe du niveau des stocks de vaccins dans l’entrepôt national de vaccins. </a:t>
            </a:r>
          </a:p>
          <a:p>
            <a:pPr marL="0" indent="0" rtl="0">
              <a:spcBef>
                <a:spcPts val="0"/>
              </a:spcBef>
              <a:buNone/>
              <a:defRPr/>
            </a:pPr>
            <a:endParaRPr lang="en-US" sz="2099" dirty="0">
              <a:solidFill>
                <a:schemeClr val="bg1">
                  <a:lumMod val="85000"/>
                </a:schemeClr>
              </a:solidFill>
              <a:ea typeface="Calibri"/>
              <a:cs typeface="Calibri"/>
            </a:endParaRPr>
          </a:p>
        </p:txBody>
      </p:sp>
      <p:sp>
        <p:nvSpPr>
          <p:cNvPr id="4" name="Title 3"/>
          <p:cNvSpPr>
            <a:spLocks noGrp="1"/>
          </p:cNvSpPr>
          <p:nvPr>
            <p:ph type="title"/>
          </p:nvPr>
        </p:nvSpPr>
        <p:spPr>
          <a:xfrm>
            <a:off x="7052957" y="1865722"/>
            <a:ext cx="4948440" cy="1143000"/>
          </a:xfrm>
        </p:spPr>
        <p:txBody>
          <a:bodyPr rtlCol="0">
            <a:normAutofit/>
          </a:bodyPr>
          <a:lstStyle/>
          <a:p>
            <a:pPr rtl="0"/>
            <a:r>
              <a:rPr lang="fr">
                <a:solidFill>
                  <a:srgbClr val="FFC000"/>
                </a:solidFill>
              </a:rPr>
              <a:t>Ministère de la santé</a:t>
            </a:r>
          </a:p>
        </p:txBody>
      </p:sp>
      <p:grpSp>
        <p:nvGrpSpPr>
          <p:cNvPr id="14" name="Group 13">
            <a:extLst>
              <a:ext uri="{FF2B5EF4-FFF2-40B4-BE49-F238E27FC236}">
                <a16:creationId xmlns:a16="http://schemas.microsoft.com/office/drawing/2014/main" xmlns="" id="{195D7933-E278-4220-9C29-E7C0313AF13D}"/>
              </a:ext>
            </a:extLst>
          </p:cNvPr>
          <p:cNvGrpSpPr/>
          <p:nvPr/>
        </p:nvGrpSpPr>
        <p:grpSpPr>
          <a:xfrm>
            <a:off x="-19051" y="6252156"/>
            <a:ext cx="12211051" cy="691356"/>
            <a:chOff x="-19052" y="5841234"/>
            <a:chExt cx="12211051" cy="691356"/>
          </a:xfrm>
        </p:grpSpPr>
        <p:sp>
          <p:nvSpPr>
            <p:cNvPr id="15" name="Rectangle 14">
              <a:extLst>
                <a:ext uri="{FF2B5EF4-FFF2-40B4-BE49-F238E27FC236}">
                  <a16:creationId xmlns:a16="http://schemas.microsoft.com/office/drawing/2014/main" xmlns="" id="{C9A80F84-F061-44F4-B1F8-D01E88344BA2}"/>
                </a:ext>
              </a:extLst>
            </p:cNvPr>
            <p:cNvSpPr/>
            <p:nvPr/>
          </p:nvSpPr>
          <p:spPr>
            <a:xfrm>
              <a:off x="-19052" y="5930434"/>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6" name="Group 15">
              <a:extLst>
                <a:ext uri="{FF2B5EF4-FFF2-40B4-BE49-F238E27FC236}">
                  <a16:creationId xmlns:a16="http://schemas.microsoft.com/office/drawing/2014/main" xmlns="" id="{09FB1083-565D-4C76-AFE8-F4EEEB44C99E}"/>
                </a:ext>
              </a:extLst>
            </p:cNvPr>
            <p:cNvGrpSpPr/>
            <p:nvPr/>
          </p:nvGrpSpPr>
          <p:grpSpPr>
            <a:xfrm>
              <a:off x="896820" y="5841234"/>
              <a:ext cx="3008606" cy="691356"/>
              <a:chOff x="9119893" y="5924873"/>
              <a:chExt cx="4351365" cy="940499"/>
            </a:xfrm>
          </p:grpSpPr>
          <p:pic>
            <p:nvPicPr>
              <p:cNvPr id="18" name="Picture 17">
                <a:extLst>
                  <a:ext uri="{FF2B5EF4-FFF2-40B4-BE49-F238E27FC236}">
                    <a16:creationId xmlns:a16="http://schemas.microsoft.com/office/drawing/2014/main" xmlns="" id="{FC9BE047-DC16-4E1C-8D23-3F1B4D2B407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808194" y="6118074"/>
                <a:ext cx="1663064" cy="501688"/>
              </a:xfrm>
              <a:prstGeom prst="rect">
                <a:avLst/>
              </a:prstGeom>
            </p:spPr>
          </p:pic>
          <p:pic>
            <p:nvPicPr>
              <p:cNvPr id="19" name="Picture 18">
                <a:extLst>
                  <a:ext uri="{FF2B5EF4-FFF2-40B4-BE49-F238E27FC236}">
                    <a16:creationId xmlns:a16="http://schemas.microsoft.com/office/drawing/2014/main" xmlns="" id="{08A787AD-5113-4781-944F-6B3E9F309F1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19893" y="5924873"/>
                <a:ext cx="2491712" cy="940499"/>
              </a:xfrm>
              <a:prstGeom prst="rect">
                <a:avLst/>
              </a:prstGeom>
            </p:spPr>
          </p:pic>
        </p:grpSp>
        <p:cxnSp>
          <p:nvCxnSpPr>
            <p:cNvPr id="17" name="Straight Connector 16">
              <a:extLst>
                <a:ext uri="{FF2B5EF4-FFF2-40B4-BE49-F238E27FC236}">
                  <a16:creationId xmlns:a16="http://schemas.microsoft.com/office/drawing/2014/main" xmlns="" id="{32B895B8-AF3F-42DA-BABB-3136CE47F874}"/>
                </a:ext>
              </a:extLst>
            </p:cNvPr>
            <p:cNvCxnSpPr/>
            <p:nvPr/>
          </p:nvCxnSpPr>
          <p:spPr>
            <a:xfrm>
              <a:off x="2619631" y="5983255"/>
              <a:ext cx="0" cy="368788"/>
            </a:xfrm>
            <a:prstGeom prst="line">
              <a:avLst/>
            </a:prstGeom>
            <a:ln w="9525">
              <a:solidFill>
                <a:schemeClr val="accent5"/>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587328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C6D046C4-E48E-469A-9CDE-C34A58EE7D52}"/>
              </a:ext>
            </a:extLst>
          </p:cNvPr>
          <p:cNvPicPr>
            <a:picLocks noGrp="1" noChangeAspect="1"/>
          </p:cNvPicPr>
          <p:nvPr>
            <p:ph type="pic" sz="quarter" idx="10"/>
          </p:nvPr>
        </p:nvPicPr>
        <p:blipFill rotWithShape="1">
          <a:blip r:embed="rId4">
            <a:extLst>
              <a:ext uri="{BEBA8EAE-BF5A-486C-A8C5-ECC9F3942E4B}">
                <a14:imgProps xmlns:a14="http://schemas.microsoft.com/office/drawing/2010/main">
                  <a14:imgLayer r:embed="rId5">
                    <a14:imgEffect>
                      <a14:artisticPastelsSmooth/>
                    </a14:imgEffect>
                    <a14:imgEffect>
                      <a14:saturation sat="0"/>
                    </a14:imgEffect>
                    <a14:imgEffect>
                      <a14:brightnessContrast bright="22000"/>
                    </a14:imgEffect>
                  </a14:imgLayer>
                </a14:imgProps>
              </a:ext>
              <a:ext uri="{28A0092B-C50C-407E-A947-70E740481C1C}">
                <a14:useLocalDpi xmlns:a14="http://schemas.microsoft.com/office/drawing/2010/main"/>
              </a:ext>
            </a:extLst>
          </a:blip>
          <a:srcRect/>
          <a:stretch/>
        </p:blipFill>
        <p:spPr>
          <a:xfrm>
            <a:off x="2" y="0"/>
            <a:ext cx="12191998" cy="6858000"/>
          </a:xfrm>
        </p:spPr>
      </p:pic>
      <p:sp>
        <p:nvSpPr>
          <p:cNvPr id="5" name="Rectangle 4"/>
          <p:cNvSpPr/>
          <p:nvPr/>
        </p:nvSpPr>
        <p:spPr>
          <a:xfrm>
            <a:off x="6337300" y="-39277"/>
            <a:ext cx="5896511" cy="6858000"/>
          </a:xfrm>
          <a:prstGeom prst="rect">
            <a:avLst/>
          </a:prstGeom>
          <a:solidFill>
            <a:schemeClr val="tx2">
              <a:alpha val="85000"/>
            </a:schemeClr>
          </a:solidFill>
          <a:ln>
            <a:noFill/>
          </a:ln>
          <a:effectLst>
            <a:glow rad="101600">
              <a:srgbClr val="8BF12F">
                <a:alpha val="60000"/>
              </a:srgbClr>
            </a:glow>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7052957" y="1780268"/>
            <a:ext cx="4948440" cy="307113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Aucune alerte n’est détectée pour la période à venir.  </a:t>
            </a:r>
          </a:p>
          <a:p>
            <a:pPr marL="0" indent="0" rtl="0">
              <a:spcBef>
                <a:spcPts val="0"/>
              </a:spcBef>
              <a:buNone/>
              <a:defRPr/>
            </a:pPr>
            <a:endParaRPr lang="en-US" sz="2099" dirty="0">
              <a:solidFill>
                <a:schemeClr val="bg1">
                  <a:lumMod val="85000"/>
                </a:schemeClr>
              </a:solidFill>
              <a:ea typeface="Calibri"/>
              <a:cs typeface="Calibri"/>
            </a:endParaRPr>
          </a:p>
        </p:txBody>
      </p:sp>
      <p:sp>
        <p:nvSpPr>
          <p:cNvPr id="4" name="Title 3"/>
          <p:cNvSpPr>
            <a:spLocks noGrp="1"/>
          </p:cNvSpPr>
          <p:nvPr>
            <p:ph type="title"/>
          </p:nvPr>
        </p:nvSpPr>
        <p:spPr>
          <a:xfrm>
            <a:off x="7052957" y="722723"/>
            <a:ext cx="4948440" cy="1143000"/>
          </a:xfrm>
        </p:spPr>
        <p:txBody>
          <a:bodyPr rtlCol="0">
            <a:normAutofit/>
          </a:bodyPr>
          <a:lstStyle/>
          <a:p>
            <a:pPr rtl="0"/>
            <a:r>
              <a:rPr lang="fr">
                <a:solidFill>
                  <a:srgbClr val="FFC000"/>
                </a:solidFill>
              </a:rPr>
              <a:t>Ministère de la santé</a:t>
            </a:r>
          </a:p>
        </p:txBody>
      </p:sp>
      <p:sp>
        <p:nvSpPr>
          <p:cNvPr id="12" name="Text Placeholder 7">
            <a:extLst>
              <a:ext uri="{FF2B5EF4-FFF2-40B4-BE49-F238E27FC236}">
                <a16:creationId xmlns:a16="http://schemas.microsoft.com/office/drawing/2014/main" xmlns="" id="{6AF2FFA1-AE7C-4292-8CE7-3FE2B0C806F8}"/>
              </a:ext>
            </a:extLst>
          </p:cNvPr>
          <p:cNvSpPr txBox="1">
            <a:spLocks/>
          </p:cNvSpPr>
          <p:nvPr/>
        </p:nvSpPr>
        <p:spPr>
          <a:xfrm>
            <a:off x="7262543" y="2923268"/>
            <a:ext cx="3619500" cy="798664"/>
          </a:xfrm>
          <a:prstGeom prst="rect">
            <a:avLst/>
          </a:prstGeom>
          <a:ln>
            <a:solidFill>
              <a:srgbClr val="92D050"/>
            </a:solidFill>
          </a:ln>
          <a:effectLst>
            <a:glow rad="101600">
              <a:srgbClr val="8BF12F">
                <a:alpha val="60000"/>
              </a:srgbClr>
            </a:glow>
          </a:effectLst>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pPr rtl="0"/>
            <a:r>
              <a:rPr lang="fr">
                <a:solidFill>
                  <a:srgbClr val="8BF12F"/>
                </a:solidFill>
                <a:latin typeface="Arial" panose="020B0604020202020204" pitchFamily="34" charset="0"/>
                <a:cs typeface="Arial" panose="020B0604020202020204" pitchFamily="34" charset="0"/>
              </a:rPr>
              <a:t>VPO : aucune alerte détectée pour la période à venir.</a:t>
            </a:r>
          </a:p>
        </p:txBody>
      </p:sp>
      <p:sp>
        <p:nvSpPr>
          <p:cNvPr id="13" name="Text Placeholder 7">
            <a:extLst>
              <a:ext uri="{FF2B5EF4-FFF2-40B4-BE49-F238E27FC236}">
                <a16:creationId xmlns:a16="http://schemas.microsoft.com/office/drawing/2014/main" xmlns="" id="{4C81E13A-EC05-401A-8D4E-DBEAF3E782F0}"/>
              </a:ext>
            </a:extLst>
          </p:cNvPr>
          <p:cNvSpPr txBox="1">
            <a:spLocks/>
          </p:cNvSpPr>
          <p:nvPr/>
        </p:nvSpPr>
        <p:spPr>
          <a:xfrm>
            <a:off x="7262543" y="3980813"/>
            <a:ext cx="3619500" cy="798664"/>
          </a:xfrm>
          <a:prstGeom prst="rect">
            <a:avLst/>
          </a:prstGeom>
          <a:ln>
            <a:solidFill>
              <a:srgbClr val="92D050"/>
            </a:solidFill>
          </a:ln>
          <a:effectLst>
            <a:glow rad="101600">
              <a:srgbClr val="8BF12F">
                <a:alpha val="60000"/>
              </a:srgbClr>
            </a:glow>
          </a:effectLst>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pPr rtl="0">
              <a:buClr>
                <a:srgbClr val="373545"/>
              </a:buClr>
            </a:pPr>
            <a:r>
              <a:rPr lang="fr">
                <a:solidFill>
                  <a:srgbClr val="8BF12F"/>
                </a:solidFill>
                <a:latin typeface="Arial" panose="020B0604020202020204" pitchFamily="34" charset="0"/>
                <a:cs typeface="Arial" panose="020B0604020202020204" pitchFamily="34" charset="0"/>
              </a:rPr>
              <a:t>DTP-HepB-Hib : aucune alerte détectée pour la période à venir.</a:t>
            </a:r>
          </a:p>
        </p:txBody>
      </p:sp>
      <p:sp>
        <p:nvSpPr>
          <p:cNvPr id="14" name="Text Placeholder 7">
            <a:extLst>
              <a:ext uri="{FF2B5EF4-FFF2-40B4-BE49-F238E27FC236}">
                <a16:creationId xmlns:a16="http://schemas.microsoft.com/office/drawing/2014/main" xmlns="" id="{CBA5C44A-DBAC-467E-8413-736DF72AD8AF}"/>
              </a:ext>
            </a:extLst>
          </p:cNvPr>
          <p:cNvSpPr txBox="1">
            <a:spLocks/>
          </p:cNvSpPr>
          <p:nvPr/>
        </p:nvSpPr>
        <p:spPr>
          <a:xfrm>
            <a:off x="7262543" y="5036397"/>
            <a:ext cx="3619500" cy="798664"/>
          </a:xfrm>
          <a:prstGeom prst="rect">
            <a:avLst/>
          </a:prstGeom>
          <a:ln>
            <a:solidFill>
              <a:srgbClr val="92D050"/>
            </a:solidFill>
          </a:ln>
          <a:effectLst>
            <a:glow rad="101600">
              <a:srgbClr val="8BF12F">
                <a:alpha val="60000"/>
              </a:srgbClr>
            </a:glow>
          </a:effectLst>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pPr rtl="0">
              <a:buClr>
                <a:srgbClr val="373545"/>
              </a:buClr>
            </a:pPr>
            <a:r>
              <a:rPr lang="fr">
                <a:solidFill>
                  <a:srgbClr val="8BF12F"/>
                </a:solidFill>
                <a:latin typeface="Arial" panose="020B0604020202020204" pitchFamily="34" charset="0"/>
                <a:cs typeface="Arial" panose="020B0604020202020204" pitchFamily="34" charset="0"/>
              </a:rPr>
              <a:t>Rougeole : aucune alerte détectée pour la période à venir.</a:t>
            </a:r>
          </a:p>
        </p:txBody>
      </p:sp>
      <p:pic>
        <p:nvPicPr>
          <p:cNvPr id="3" name="Picture 2">
            <a:extLst>
              <a:ext uri="{FF2B5EF4-FFF2-40B4-BE49-F238E27FC236}">
                <a16:creationId xmlns:a16="http://schemas.microsoft.com/office/drawing/2014/main" xmlns="" id="{36490275-FCA5-40BE-A458-2DE3F1BC8672}"/>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 y="-39278"/>
            <a:ext cx="6337300" cy="6897277"/>
          </a:xfrm>
          <a:prstGeom prst="rect">
            <a:avLst/>
          </a:prstGeom>
        </p:spPr>
      </p:pic>
      <p:grpSp>
        <p:nvGrpSpPr>
          <p:cNvPr id="11" name="Group 10">
            <a:extLst>
              <a:ext uri="{FF2B5EF4-FFF2-40B4-BE49-F238E27FC236}">
                <a16:creationId xmlns:a16="http://schemas.microsoft.com/office/drawing/2014/main" xmlns="" id="{2757FAC0-1502-4B7C-8530-96A03461651D}"/>
              </a:ext>
            </a:extLst>
          </p:cNvPr>
          <p:cNvGrpSpPr/>
          <p:nvPr/>
        </p:nvGrpSpPr>
        <p:grpSpPr>
          <a:xfrm>
            <a:off x="22760" y="6245338"/>
            <a:ext cx="12211051" cy="593023"/>
            <a:chOff x="-19051" y="5841118"/>
            <a:chExt cx="12211051" cy="593023"/>
          </a:xfrm>
        </p:grpSpPr>
        <p:sp>
          <p:nvSpPr>
            <p:cNvPr id="15" name="Rectangle 14">
              <a:extLst>
                <a:ext uri="{FF2B5EF4-FFF2-40B4-BE49-F238E27FC236}">
                  <a16:creationId xmlns:a16="http://schemas.microsoft.com/office/drawing/2014/main" xmlns="" id="{ECD3F816-AAA4-42A1-8E96-49FEB2DD3CB3}"/>
                </a:ext>
              </a:extLst>
            </p:cNvPr>
            <p:cNvSpPr/>
            <p:nvPr/>
          </p:nvSpPr>
          <p:spPr>
            <a:xfrm>
              <a:off x="-19051" y="5865541"/>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6" name="Group 15">
              <a:extLst>
                <a:ext uri="{FF2B5EF4-FFF2-40B4-BE49-F238E27FC236}">
                  <a16:creationId xmlns:a16="http://schemas.microsoft.com/office/drawing/2014/main" xmlns="" id="{C2D34DB3-9E09-4AE7-9063-689B931E32FA}"/>
                </a:ext>
              </a:extLst>
            </p:cNvPr>
            <p:cNvGrpSpPr/>
            <p:nvPr/>
          </p:nvGrpSpPr>
          <p:grpSpPr>
            <a:xfrm>
              <a:off x="168863" y="5841118"/>
              <a:ext cx="2766106" cy="593023"/>
              <a:chOff x="8067042" y="6012995"/>
              <a:chExt cx="4000635" cy="806730"/>
            </a:xfrm>
          </p:grpSpPr>
          <p:pic>
            <p:nvPicPr>
              <p:cNvPr id="17" name="Picture 16">
                <a:extLst>
                  <a:ext uri="{FF2B5EF4-FFF2-40B4-BE49-F238E27FC236}">
                    <a16:creationId xmlns:a16="http://schemas.microsoft.com/office/drawing/2014/main" xmlns="" id="{8381357B-D528-42E2-93FD-BBB255ED469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067042" y="6154063"/>
                <a:ext cx="1739002" cy="524595"/>
              </a:xfrm>
              <a:prstGeom prst="rect">
                <a:avLst/>
              </a:prstGeom>
            </p:spPr>
          </p:pic>
          <p:pic>
            <p:nvPicPr>
              <p:cNvPr id="18" name="Picture 17">
                <a:extLst>
                  <a:ext uri="{FF2B5EF4-FFF2-40B4-BE49-F238E27FC236}">
                    <a16:creationId xmlns:a16="http://schemas.microsoft.com/office/drawing/2014/main" xmlns="" id="{512E3555-DC43-4B37-A26C-5900ED68367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930367" y="6012995"/>
                <a:ext cx="2137310" cy="806730"/>
              </a:xfrm>
              <a:prstGeom prst="rect">
                <a:avLst/>
              </a:prstGeom>
            </p:spPr>
          </p:pic>
        </p:grpSp>
      </p:grpSp>
    </p:spTree>
    <p:custDataLst>
      <p:tags r:id="rId1"/>
    </p:custDataLst>
    <p:extLst>
      <p:ext uri="{BB962C8B-B14F-4D97-AF65-F5344CB8AC3E}">
        <p14:creationId xmlns:p14="http://schemas.microsoft.com/office/powerpoint/2010/main" val="2274905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C6D046C4-E48E-469A-9CDE-C34A58EE7D52}"/>
              </a:ext>
            </a:extLst>
          </p:cNvPr>
          <p:cNvPicPr>
            <a:picLocks noGrp="1" noChangeAspect="1"/>
          </p:cNvPicPr>
          <p:nvPr>
            <p:ph type="pic" sz="quarter" idx="10"/>
          </p:nvPr>
        </p:nvPicPr>
        <p:blipFill>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a:ext>
            </a:extLst>
          </a:blip>
          <a:stretch>
            <a:fillRect/>
          </a:stretch>
        </p:blipFill>
        <p:spPr>
          <a:xfrm>
            <a:off x="0" y="0"/>
            <a:ext cx="12306300" cy="6858000"/>
          </a:xfrm>
        </p:spPr>
      </p:pic>
      <p:sp>
        <p:nvSpPr>
          <p:cNvPr id="5" name="Rectangle 4"/>
          <p:cNvSpPr/>
          <p:nvPr/>
        </p:nvSpPr>
        <p:spPr>
          <a:xfrm>
            <a:off x="0" y="0"/>
            <a:ext cx="6239411" cy="6858000"/>
          </a:xfrm>
          <a:prstGeom prst="rect">
            <a:avLst/>
          </a:prstGeom>
          <a:solidFill>
            <a:schemeClr val="tx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2399" dirty="0"/>
          </a:p>
        </p:txBody>
      </p:sp>
      <p:sp>
        <p:nvSpPr>
          <p:cNvPr id="6" name="Text Placeholder 1"/>
          <p:cNvSpPr txBox="1">
            <a:spLocks/>
          </p:cNvSpPr>
          <p:nvPr/>
        </p:nvSpPr>
        <p:spPr>
          <a:xfrm>
            <a:off x="435864" y="2735038"/>
            <a:ext cx="5422900" cy="119546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99">
                <a:solidFill>
                  <a:schemeClr val="bg1"/>
                </a:solidFill>
                <a:ea typeface="Calibri"/>
                <a:cs typeface="Calibri"/>
              </a:rPr>
              <a:t>La responsable de la chaîne du froid se connecte également à ViVa pour mettre à jour le niveau des stocks de vaccins.</a:t>
            </a: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sp>
        <p:nvSpPr>
          <p:cNvPr id="4" name="Title 3"/>
          <p:cNvSpPr>
            <a:spLocks noGrp="1"/>
          </p:cNvSpPr>
          <p:nvPr>
            <p:ph type="title"/>
          </p:nvPr>
        </p:nvSpPr>
        <p:spPr>
          <a:xfrm>
            <a:off x="435864" y="1592038"/>
            <a:ext cx="4948440" cy="1143000"/>
          </a:xfrm>
        </p:spPr>
        <p:txBody>
          <a:bodyPr rtlCol="0">
            <a:normAutofit fontScale="90000"/>
          </a:bodyPr>
          <a:lstStyle/>
          <a:p>
            <a:pPr rtl="0"/>
            <a:r>
              <a:rPr lang="fr">
                <a:solidFill>
                  <a:srgbClr val="FFC000"/>
                </a:solidFill>
              </a:rPr>
              <a:t>Entrepôt national de vaccins</a:t>
            </a:r>
          </a:p>
        </p:txBody>
      </p:sp>
      <p:pic>
        <p:nvPicPr>
          <p:cNvPr id="3" name="Picture 2">
            <a:extLst>
              <a:ext uri="{FF2B5EF4-FFF2-40B4-BE49-F238E27FC236}">
                <a16:creationId xmlns:a16="http://schemas.microsoft.com/office/drawing/2014/main" xmlns="" id="{0D57DE2F-4305-42A8-9FDE-1C8CC19D07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596723" y="3429000"/>
            <a:ext cx="3871037" cy="31815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a:extLst>
              <a:ext uri="{FF2B5EF4-FFF2-40B4-BE49-F238E27FC236}">
                <a16:creationId xmlns:a16="http://schemas.microsoft.com/office/drawing/2014/main" xmlns="" id="{09468852-0051-44E8-BD52-7E06A780F00A}"/>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t="-3524"/>
          <a:stretch/>
        </p:blipFill>
        <p:spPr>
          <a:xfrm>
            <a:off x="6675275" y="3429000"/>
            <a:ext cx="3676351" cy="24058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a:extLst>
              <a:ext uri="{FF2B5EF4-FFF2-40B4-BE49-F238E27FC236}">
                <a16:creationId xmlns:a16="http://schemas.microsoft.com/office/drawing/2014/main" xmlns="" id="{FDF4D1B5-8406-405B-A465-EE01FA3FCC64}"/>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b="31406"/>
          <a:stretch/>
        </p:blipFill>
        <p:spPr>
          <a:xfrm flipH="1">
            <a:off x="8037480" y="3283520"/>
            <a:ext cx="2484254" cy="3228704"/>
          </a:xfrm>
          <a:prstGeom prst="rect">
            <a:avLst/>
          </a:prstGeom>
        </p:spPr>
      </p:pic>
      <p:sp>
        <p:nvSpPr>
          <p:cNvPr id="11" name="Text Placeholder 1">
            <a:extLst>
              <a:ext uri="{FF2B5EF4-FFF2-40B4-BE49-F238E27FC236}">
                <a16:creationId xmlns:a16="http://schemas.microsoft.com/office/drawing/2014/main" xmlns="" id="{7DA923B0-743D-459D-85B6-B706D8885DB0}"/>
              </a:ext>
            </a:extLst>
          </p:cNvPr>
          <p:cNvSpPr txBox="1">
            <a:spLocks/>
          </p:cNvSpPr>
          <p:nvPr/>
        </p:nvSpPr>
        <p:spPr>
          <a:xfrm>
            <a:off x="435864" y="3811508"/>
            <a:ext cx="5422900" cy="126199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00">
                <a:solidFill>
                  <a:schemeClr val="bg1"/>
                </a:solidFill>
              </a:rPr>
              <a:t>Elle constate dans l’aperçu qu’aucune alerte n’est donnée concernant le niveau des stocks dans l’entrepôt national de vaccins.</a:t>
            </a:r>
          </a:p>
          <a:p>
            <a:pPr marL="0" indent="0" rtl="0">
              <a:spcBef>
                <a:spcPts val="0"/>
              </a:spcBef>
              <a:buNone/>
              <a:defRPr/>
            </a:pPr>
            <a:endParaRPr lang="en-US" sz="2000" dirty="0">
              <a:solidFill>
                <a:schemeClr val="bg1"/>
              </a:solidFill>
            </a:endParaRPr>
          </a:p>
          <a:p>
            <a:pPr marL="0" indent="0" rtl="0">
              <a:spcBef>
                <a:spcPts val="0"/>
              </a:spcBef>
              <a:buNone/>
              <a:defRPr/>
            </a:pPr>
            <a:endParaRPr lang="en-US" sz="2000" dirty="0">
              <a:solidFill>
                <a:schemeClr val="bg1"/>
              </a:solidFill>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sp>
        <p:nvSpPr>
          <p:cNvPr id="12" name="Text Placeholder 1">
            <a:extLst>
              <a:ext uri="{FF2B5EF4-FFF2-40B4-BE49-F238E27FC236}">
                <a16:creationId xmlns:a16="http://schemas.microsoft.com/office/drawing/2014/main" xmlns="" id="{33E2966A-1131-429B-AAD2-1CAD57C2EBC6}"/>
              </a:ext>
            </a:extLst>
          </p:cNvPr>
          <p:cNvSpPr txBox="1">
            <a:spLocks/>
          </p:cNvSpPr>
          <p:nvPr/>
        </p:nvSpPr>
        <p:spPr>
          <a:xfrm>
            <a:off x="435864" y="5131403"/>
            <a:ext cx="5422900" cy="1261991"/>
          </a:xfrm>
          <a:prstGeom prst="rect">
            <a:avLst/>
          </a:prstGeom>
        </p:spPr>
        <p:txBody>
          <a:bodyPr lIns="121891" tIns="60945" rIns="121891" bIns="60945" rtlCol="0">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2000">
                <a:solidFill>
                  <a:schemeClr val="bg1"/>
                </a:solidFill>
              </a:rPr>
              <a:t>Elle clique sur le vaccin VPO pour en savoir plus.</a:t>
            </a:r>
          </a:p>
          <a:p>
            <a:pPr marL="0" indent="0" rtl="0">
              <a:spcBef>
                <a:spcPts val="0"/>
              </a:spcBef>
              <a:buNone/>
              <a:defRPr/>
            </a:pPr>
            <a:endParaRPr lang="en-US" sz="2000" dirty="0">
              <a:solidFill>
                <a:schemeClr val="bg1"/>
              </a:solidFill>
            </a:endParaRPr>
          </a:p>
          <a:p>
            <a:pPr marL="0" indent="0" rtl="0">
              <a:spcBef>
                <a:spcPts val="0"/>
              </a:spcBef>
              <a:buNone/>
              <a:defRPr/>
            </a:pPr>
            <a:endParaRPr lang="en-US" sz="2000" dirty="0">
              <a:solidFill>
                <a:schemeClr val="bg1"/>
              </a:solidFill>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a:p>
            <a:pPr marL="0" indent="0" rtl="0">
              <a:spcBef>
                <a:spcPts val="0"/>
              </a:spcBef>
              <a:buNone/>
              <a:defRPr/>
            </a:pPr>
            <a:endParaRPr lang="en-US" sz="2099" dirty="0">
              <a:solidFill>
                <a:schemeClr val="bg1">
                  <a:lumMod val="85000"/>
                </a:schemeClr>
              </a:solidFill>
              <a:ea typeface="Calibri"/>
              <a:cs typeface="Calibri"/>
            </a:endParaRPr>
          </a:p>
        </p:txBody>
      </p:sp>
      <p:grpSp>
        <p:nvGrpSpPr>
          <p:cNvPr id="14" name="Group 13">
            <a:extLst>
              <a:ext uri="{FF2B5EF4-FFF2-40B4-BE49-F238E27FC236}">
                <a16:creationId xmlns:a16="http://schemas.microsoft.com/office/drawing/2014/main" xmlns="" id="{A52311D3-EEF1-4E93-8AE0-BFBDD0602F57}"/>
              </a:ext>
            </a:extLst>
          </p:cNvPr>
          <p:cNvGrpSpPr/>
          <p:nvPr/>
        </p:nvGrpSpPr>
        <p:grpSpPr>
          <a:xfrm>
            <a:off x="-12699" y="6342320"/>
            <a:ext cx="12211051" cy="593023"/>
            <a:chOff x="-19051" y="5841118"/>
            <a:chExt cx="12211051" cy="593023"/>
          </a:xfrm>
        </p:grpSpPr>
        <p:sp>
          <p:nvSpPr>
            <p:cNvPr id="15" name="Rectangle 14">
              <a:extLst>
                <a:ext uri="{FF2B5EF4-FFF2-40B4-BE49-F238E27FC236}">
                  <a16:creationId xmlns:a16="http://schemas.microsoft.com/office/drawing/2014/main" xmlns="" id="{8413B3CA-50E8-4E98-96DB-F4E7BCADD534}"/>
                </a:ext>
              </a:extLst>
            </p:cNvPr>
            <p:cNvSpPr/>
            <p:nvPr/>
          </p:nvSpPr>
          <p:spPr>
            <a:xfrm>
              <a:off x="-19051" y="5865541"/>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6" name="Group 15">
              <a:extLst>
                <a:ext uri="{FF2B5EF4-FFF2-40B4-BE49-F238E27FC236}">
                  <a16:creationId xmlns:a16="http://schemas.microsoft.com/office/drawing/2014/main" xmlns="" id="{1BCA3C52-1D35-4F06-94EF-70FD9F2DF844}"/>
                </a:ext>
              </a:extLst>
            </p:cNvPr>
            <p:cNvGrpSpPr/>
            <p:nvPr/>
          </p:nvGrpSpPr>
          <p:grpSpPr>
            <a:xfrm>
              <a:off x="168863" y="5841118"/>
              <a:ext cx="2766106" cy="593023"/>
              <a:chOff x="8067042" y="6012995"/>
              <a:chExt cx="4000635" cy="806730"/>
            </a:xfrm>
          </p:grpSpPr>
          <p:pic>
            <p:nvPicPr>
              <p:cNvPr id="17" name="Picture 16">
                <a:extLst>
                  <a:ext uri="{FF2B5EF4-FFF2-40B4-BE49-F238E27FC236}">
                    <a16:creationId xmlns:a16="http://schemas.microsoft.com/office/drawing/2014/main" xmlns="" id="{E901FDC7-65DB-4718-B04B-998F1B897D17}"/>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067042" y="6154063"/>
                <a:ext cx="1739002" cy="524595"/>
              </a:xfrm>
              <a:prstGeom prst="rect">
                <a:avLst/>
              </a:prstGeom>
            </p:spPr>
          </p:pic>
          <p:pic>
            <p:nvPicPr>
              <p:cNvPr id="18" name="Picture 17">
                <a:extLst>
                  <a:ext uri="{FF2B5EF4-FFF2-40B4-BE49-F238E27FC236}">
                    <a16:creationId xmlns:a16="http://schemas.microsoft.com/office/drawing/2014/main" xmlns="" id="{B2DAB230-91E2-4813-8859-A1ABE87550ED}"/>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9930367" y="6012995"/>
                <a:ext cx="2137310" cy="806730"/>
              </a:xfrm>
              <a:prstGeom prst="rect">
                <a:avLst/>
              </a:prstGeom>
            </p:spPr>
          </p:pic>
        </p:grpSp>
      </p:grpSp>
    </p:spTree>
    <p:custDataLst>
      <p:tags r:id="rId1"/>
    </p:custDataLst>
    <p:extLst>
      <p:ext uri="{BB962C8B-B14F-4D97-AF65-F5344CB8AC3E}">
        <p14:creationId xmlns:p14="http://schemas.microsoft.com/office/powerpoint/2010/main" val="3275461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9" name="Rectangle 8"/>
          <p:cNvSpPr/>
          <p:nvPr/>
        </p:nvSpPr>
        <p:spPr>
          <a:xfrm>
            <a:off x="2" y="2232162"/>
            <a:ext cx="534049" cy="28316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891" tIns="60945" rIns="121891" bIns="60945" rtlCol="0" anchor="ctr">
            <a:noAutofit/>
          </a:bodyPr>
          <a:lstStyle/>
          <a:p>
            <a:pPr algn="ctr" rtl="0"/>
            <a:endParaRPr lang="en-US" sz="1599" dirty="0">
              <a:latin typeface="Titillium Web" panose="00000500000000000000" pitchFamily="2" charset="0"/>
              <a:cs typeface="Titillium WebRegular"/>
            </a:endParaRPr>
          </a:p>
        </p:txBody>
      </p:sp>
      <p:sp>
        <p:nvSpPr>
          <p:cNvPr id="10" name="Content Placeholder 3"/>
          <p:cNvSpPr txBox="1">
            <a:spLocks/>
          </p:cNvSpPr>
          <p:nvPr/>
        </p:nvSpPr>
        <p:spPr>
          <a:xfrm>
            <a:off x="1005840" y="2095947"/>
            <a:ext cx="3547110" cy="461723"/>
          </a:xfrm>
          <a:prstGeom prst="rect">
            <a:avLst/>
          </a:prstGeom>
        </p:spPr>
        <p:txBody>
          <a:bodyPr vert="horz" lIns="121891" tIns="60945" rIns="121891" bIns="60945" rtlCol="0">
            <a:noAutofit/>
          </a:bodyPr>
          <a:lstStyle>
            <a:lvl1pPr marL="457326" indent="-457326" algn="l" defTabSz="609768" rtl="0" eaLnBrk="1" latinLnBrk="0" hangingPunct="1">
              <a:spcBef>
                <a:spcPct val="20000"/>
              </a:spcBef>
              <a:buFont typeface="Arial"/>
              <a:buChar char="•"/>
              <a:defRPr sz="2700" kern="1200">
                <a:solidFill>
                  <a:schemeClr val="accent2"/>
                </a:solidFill>
                <a:latin typeface="+mn-lt"/>
                <a:ea typeface="+mn-ea"/>
                <a:cs typeface="+mn-cs"/>
              </a:defRPr>
            </a:lvl1pPr>
            <a:lvl2pPr marL="990872" indent="-381105" algn="l" defTabSz="609768" rtl="0" eaLnBrk="1" latinLnBrk="0" hangingPunct="1">
              <a:spcBef>
                <a:spcPct val="20000"/>
              </a:spcBef>
              <a:buFont typeface="Arial"/>
              <a:buChar char="–"/>
              <a:defRPr sz="2400" kern="1200">
                <a:solidFill>
                  <a:schemeClr val="accent2"/>
                </a:solidFill>
                <a:latin typeface="+mn-lt"/>
                <a:ea typeface="+mn-ea"/>
                <a:cs typeface="+mn-cs"/>
              </a:defRPr>
            </a:lvl2pPr>
            <a:lvl3pPr marL="1524419" indent="-304884" algn="l" defTabSz="609768" rtl="0" eaLnBrk="1" latinLnBrk="0" hangingPunct="1">
              <a:spcBef>
                <a:spcPct val="20000"/>
              </a:spcBef>
              <a:buFont typeface="Arial"/>
              <a:buChar char="•"/>
              <a:defRPr sz="2100" kern="1200">
                <a:solidFill>
                  <a:schemeClr val="accent2"/>
                </a:solidFill>
                <a:latin typeface="+mn-lt"/>
                <a:ea typeface="+mn-ea"/>
                <a:cs typeface="+mn-cs"/>
              </a:defRPr>
            </a:lvl3pPr>
            <a:lvl4pPr marL="2134187" indent="-304884" algn="l" defTabSz="609768" rtl="0" eaLnBrk="1" latinLnBrk="0" hangingPunct="1">
              <a:spcBef>
                <a:spcPct val="20000"/>
              </a:spcBef>
              <a:buFont typeface="Arial"/>
              <a:buChar char="–"/>
              <a:defRPr sz="1900" kern="1200">
                <a:solidFill>
                  <a:schemeClr val="accent2"/>
                </a:solidFill>
                <a:latin typeface="+mn-lt"/>
                <a:ea typeface="+mn-ea"/>
                <a:cs typeface="+mn-cs"/>
              </a:defRPr>
            </a:lvl4pPr>
            <a:lvl5pPr marL="2743954" indent="-304884" algn="l" defTabSz="609768" rtl="0" eaLnBrk="1" latinLnBrk="0" hangingPunct="1">
              <a:spcBef>
                <a:spcPct val="20000"/>
              </a:spcBef>
              <a:buFont typeface="Arial"/>
              <a:buChar char="»"/>
              <a:defRPr sz="1900" kern="1200">
                <a:solidFill>
                  <a:schemeClr val="accent2"/>
                </a:solidFill>
                <a:latin typeface="+mn-lt"/>
                <a:ea typeface="+mn-ea"/>
                <a:cs typeface="+mn-c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rtl="0">
              <a:buNone/>
            </a:pPr>
            <a:r>
              <a:rPr lang="fr" sz="2099" dirty="0">
                <a:solidFill>
                  <a:srgbClr val="00B0F0"/>
                </a:solidFill>
                <a:latin typeface="+mj-lt"/>
                <a:cs typeface="Titillium WebSemiBold"/>
              </a:rPr>
              <a:t>Comprendre le fonctionnement de la plateforme</a:t>
            </a:r>
          </a:p>
        </p:txBody>
      </p:sp>
      <p:sp>
        <p:nvSpPr>
          <p:cNvPr id="4" name="Slide Number Placeholder 3"/>
          <p:cNvSpPr>
            <a:spLocks noGrp="1"/>
          </p:cNvSpPr>
          <p:nvPr>
            <p:ph type="sldNum" sz="quarter" idx="11"/>
          </p:nvPr>
        </p:nvSpPr>
        <p:spPr/>
        <p:txBody>
          <a:bodyPr rtlCol="0"/>
          <a:lstStyle/>
          <a:p>
            <a:pPr rtl="0"/>
            <a:fld id="{2760AF0F-E753-4DD9-B8E5-577C039A067C}" type="slidenum">
              <a:rPr lang="en-JM" smtClean="0"/>
              <a:t>7</a:t>
            </a:fld>
            <a:endParaRPr lang="en-JM" dirty="0"/>
          </a:p>
        </p:txBody>
      </p:sp>
      <p:sp>
        <p:nvSpPr>
          <p:cNvPr id="13" name="TextBox 12"/>
          <p:cNvSpPr txBox="1"/>
          <p:nvPr/>
        </p:nvSpPr>
        <p:spPr>
          <a:xfrm>
            <a:off x="1049620" y="4157892"/>
            <a:ext cx="7006660" cy="554076"/>
          </a:xfrm>
          <a:prstGeom prst="rect">
            <a:avLst/>
          </a:prstGeom>
        </p:spPr>
        <p:txBody>
          <a:bodyPr vert="horz" lIns="91440" tIns="45720" rIns="91440" bIns="45720" rtlCol="0" anchor="ctr">
            <a:noAutofit/>
          </a:bodyPr>
          <a:lstStyle>
            <a:lvl1pPr>
              <a:spcBef>
                <a:spcPct val="0"/>
              </a:spcBef>
              <a:buNone/>
              <a:defRPr lang="en-US" sz="3200" b="1" i="0" dirty="0">
                <a:solidFill>
                  <a:schemeClr val="accent3"/>
                </a:solidFill>
                <a:latin typeface="+mj-lt"/>
                <a:ea typeface="Titillium Web"/>
                <a:cs typeface="Titillium WebLight"/>
              </a:defRPr>
            </a:lvl1pPr>
          </a:lstStyle>
          <a:p>
            <a:pPr rtl="0"/>
            <a:r>
              <a:rPr lang="fr" sz="3700" dirty="0">
                <a:solidFill>
                  <a:schemeClr val="bg1"/>
                </a:solidFill>
              </a:rPr>
              <a:t>Que signifient-elles ?</a:t>
            </a:r>
          </a:p>
        </p:txBody>
      </p:sp>
      <p:sp>
        <p:nvSpPr>
          <p:cNvPr id="3" name="Title 2"/>
          <p:cNvSpPr>
            <a:spLocks noGrp="1"/>
          </p:cNvSpPr>
          <p:nvPr>
            <p:ph type="title"/>
          </p:nvPr>
        </p:nvSpPr>
        <p:spPr>
          <a:xfrm>
            <a:off x="1005840" y="3058355"/>
            <a:ext cx="10412618" cy="1143000"/>
          </a:xfrm>
        </p:spPr>
        <p:txBody>
          <a:bodyPr rtlCol="0">
            <a:normAutofit fontScale="90000"/>
          </a:bodyPr>
          <a:lstStyle/>
          <a:p>
            <a:pPr rtl="0"/>
            <a:r>
              <a:rPr lang="fr" dirty="0">
                <a:solidFill>
                  <a:srgbClr val="00B050"/>
                </a:solidFill>
              </a:rPr>
              <a:t>ALERTES </a:t>
            </a:r>
            <a:r>
              <a:rPr lang="fr" dirty="0" smtClean="0">
                <a:solidFill>
                  <a:srgbClr val="00B050"/>
                </a:solidFill>
              </a:rPr>
              <a:t>VERTES</a:t>
            </a:r>
            <a:br>
              <a:rPr lang="fr" dirty="0" smtClean="0">
                <a:solidFill>
                  <a:srgbClr val="00B050"/>
                </a:solidFill>
              </a:rPr>
            </a:br>
            <a:r>
              <a:rPr lang="fr" dirty="0" smtClean="0">
                <a:solidFill>
                  <a:srgbClr val="00B050"/>
                </a:solidFill>
              </a:rPr>
              <a:t>dans </a:t>
            </a:r>
            <a:r>
              <a:rPr lang="fr" dirty="0">
                <a:solidFill>
                  <a:srgbClr val="00B050"/>
                </a:solidFill>
              </a:rPr>
              <a:t>ViVa</a:t>
            </a:r>
            <a:endParaRPr lang="en-US" dirty="0">
              <a:solidFill>
                <a:srgbClr val="00B050"/>
              </a:solidFill>
            </a:endParaRPr>
          </a:p>
        </p:txBody>
      </p:sp>
      <p:pic>
        <p:nvPicPr>
          <p:cNvPr id="6" name="Picture 5">
            <a:extLst>
              <a:ext uri="{FF2B5EF4-FFF2-40B4-BE49-F238E27FC236}">
                <a16:creationId xmlns:a16="http://schemas.microsoft.com/office/drawing/2014/main" xmlns="" id="{DCEE4800-1D30-431A-8766-31A5D9836DF5}"/>
              </a:ext>
            </a:extLst>
          </p:cNvPr>
          <p:cNvPicPr>
            <a:picLocks noChangeAspect="1"/>
          </p:cNvPicPr>
          <p:nvPr/>
        </p:nvPicPr>
        <p:blipFill rotWithShape="1">
          <a:blip r:embed="rId4">
            <a:extLst>
              <a:ext uri="{28A0092B-C50C-407E-A947-70E740481C1C}">
                <a14:useLocalDpi xmlns:a14="http://schemas.microsoft.com/office/drawing/2010/main" val="0"/>
              </a:ext>
            </a:extLst>
          </a:blip>
          <a:srcRect r="-7206" b="40570"/>
          <a:stretch/>
        </p:blipFill>
        <p:spPr>
          <a:xfrm>
            <a:off x="4914037" y="1056075"/>
            <a:ext cx="4483582" cy="5347307"/>
          </a:xfrm>
          <a:prstGeom prst="rect">
            <a:avLst/>
          </a:prstGeom>
        </p:spPr>
      </p:pic>
      <p:grpSp>
        <p:nvGrpSpPr>
          <p:cNvPr id="11" name="Group 10">
            <a:extLst>
              <a:ext uri="{FF2B5EF4-FFF2-40B4-BE49-F238E27FC236}">
                <a16:creationId xmlns:a16="http://schemas.microsoft.com/office/drawing/2014/main" xmlns="" id="{B1AB8612-03B7-48FF-BCA1-6883561B2394}"/>
              </a:ext>
            </a:extLst>
          </p:cNvPr>
          <p:cNvGrpSpPr/>
          <p:nvPr/>
        </p:nvGrpSpPr>
        <p:grpSpPr>
          <a:xfrm>
            <a:off x="0" y="6378959"/>
            <a:ext cx="12211051" cy="593023"/>
            <a:chOff x="-19051" y="5841118"/>
            <a:chExt cx="12211051" cy="593023"/>
          </a:xfrm>
        </p:grpSpPr>
        <p:sp>
          <p:nvSpPr>
            <p:cNvPr id="12" name="Rectangle 11">
              <a:extLst>
                <a:ext uri="{FF2B5EF4-FFF2-40B4-BE49-F238E27FC236}">
                  <a16:creationId xmlns:a16="http://schemas.microsoft.com/office/drawing/2014/main" xmlns="" id="{7213BE4F-F503-4EA6-BE6A-F62C078B2B73}"/>
                </a:ext>
              </a:extLst>
            </p:cNvPr>
            <p:cNvSpPr/>
            <p:nvPr/>
          </p:nvSpPr>
          <p:spPr>
            <a:xfrm>
              <a:off x="-19051" y="5865541"/>
              <a:ext cx="12211051" cy="512957"/>
            </a:xfrm>
            <a:prstGeom prst="rect">
              <a:avLst/>
            </a:prstGeom>
            <a:ln>
              <a:solidFill>
                <a:srgbClr val="00B0F0"/>
              </a:solidFill>
            </a:ln>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grpSp>
          <p:nvGrpSpPr>
            <p:cNvPr id="14" name="Group 13">
              <a:extLst>
                <a:ext uri="{FF2B5EF4-FFF2-40B4-BE49-F238E27FC236}">
                  <a16:creationId xmlns:a16="http://schemas.microsoft.com/office/drawing/2014/main" xmlns="" id="{C73DD197-715D-4485-A59F-8A8510830BBD}"/>
                </a:ext>
              </a:extLst>
            </p:cNvPr>
            <p:cNvGrpSpPr/>
            <p:nvPr/>
          </p:nvGrpSpPr>
          <p:grpSpPr>
            <a:xfrm>
              <a:off x="168863" y="5841118"/>
              <a:ext cx="2766106" cy="593023"/>
              <a:chOff x="8067042" y="6012995"/>
              <a:chExt cx="4000635" cy="806730"/>
            </a:xfrm>
          </p:grpSpPr>
          <p:pic>
            <p:nvPicPr>
              <p:cNvPr id="15" name="Picture 14">
                <a:extLst>
                  <a:ext uri="{FF2B5EF4-FFF2-40B4-BE49-F238E27FC236}">
                    <a16:creationId xmlns:a16="http://schemas.microsoft.com/office/drawing/2014/main" xmlns="" id="{1F92A6AB-E7D1-4A82-A9C8-EE4865DA012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67042" y="6154063"/>
                <a:ext cx="1739002" cy="524595"/>
              </a:xfrm>
              <a:prstGeom prst="rect">
                <a:avLst/>
              </a:prstGeom>
            </p:spPr>
          </p:pic>
          <p:pic>
            <p:nvPicPr>
              <p:cNvPr id="16" name="Picture 15">
                <a:extLst>
                  <a:ext uri="{FF2B5EF4-FFF2-40B4-BE49-F238E27FC236}">
                    <a16:creationId xmlns:a16="http://schemas.microsoft.com/office/drawing/2014/main" xmlns="" id="{2C3C0E93-AFD6-4629-8015-B96D4CEF300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930367" y="6012995"/>
                <a:ext cx="2137310" cy="806730"/>
              </a:xfrm>
              <a:prstGeom prst="rect">
                <a:avLst/>
              </a:prstGeom>
            </p:spPr>
          </p:pic>
        </p:grpSp>
      </p:grpSp>
    </p:spTree>
    <p:custDataLst>
      <p:tags r:id="rId1"/>
    </p:custDataLst>
    <p:extLst>
      <p:ext uri="{BB962C8B-B14F-4D97-AF65-F5344CB8AC3E}">
        <p14:creationId xmlns:p14="http://schemas.microsoft.com/office/powerpoint/2010/main" val="30532584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8</a:t>
            </a:fld>
            <a:endParaRPr lang="en-JM" dirty="0"/>
          </a:p>
        </p:txBody>
      </p:sp>
      <p:sp>
        <p:nvSpPr>
          <p:cNvPr id="9" name="Text Placeholder 1"/>
          <p:cNvSpPr txBox="1">
            <a:spLocks/>
          </p:cNvSpPr>
          <p:nvPr/>
        </p:nvSpPr>
        <p:spPr>
          <a:xfrm>
            <a:off x="8653346" y="2486025"/>
            <a:ext cx="3310054" cy="3700433"/>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dirty="0">
                <a:solidFill>
                  <a:schemeClr val="bg1"/>
                </a:solidFill>
                <a:ea typeface="Calibri"/>
              </a:rPr>
              <a:t>Le niveau d’alerte vert signifie qu’à ce jour, les stocks de vaccins VPO sont suffisants pour la période à venir qui a été définie.</a:t>
            </a:r>
          </a:p>
          <a:p>
            <a:pPr marL="0" indent="0" rtl="0">
              <a:spcBef>
                <a:spcPts val="0"/>
              </a:spcBef>
              <a:buNone/>
              <a:defRPr/>
            </a:pPr>
            <a:endParaRPr lang="en-US" sz="1800" dirty="0">
              <a:solidFill>
                <a:schemeClr val="bg1"/>
              </a:solidFill>
              <a:ea typeface="Calibri"/>
            </a:endParaRPr>
          </a:p>
          <a:p>
            <a:pPr marL="0" indent="0" rtl="0">
              <a:spcBef>
                <a:spcPts val="0"/>
              </a:spcBef>
              <a:buNone/>
              <a:defRPr/>
            </a:pPr>
            <a:r>
              <a:rPr lang="fr" sz="1800" dirty="0">
                <a:solidFill>
                  <a:srgbClr val="FFC000"/>
                </a:solidFill>
                <a:ea typeface="Calibri"/>
              </a:rPr>
              <a:t>Comment le </a:t>
            </a:r>
            <a:endParaRPr lang="fr" sz="1800" dirty="0" smtClean="0">
              <a:solidFill>
                <a:srgbClr val="FFC000"/>
              </a:solidFill>
              <a:ea typeface="Calibri"/>
            </a:endParaRPr>
          </a:p>
          <a:p>
            <a:pPr marL="0" indent="0" rtl="0">
              <a:spcBef>
                <a:spcPts val="0"/>
              </a:spcBef>
              <a:buNone/>
              <a:defRPr/>
            </a:pPr>
            <a:r>
              <a:rPr lang="fr" sz="1800" dirty="0" smtClean="0">
                <a:solidFill>
                  <a:srgbClr val="FFC000"/>
                </a:solidFill>
                <a:ea typeface="Calibri"/>
              </a:rPr>
              <a:t>savons-nous</a:t>
            </a:r>
            <a:r>
              <a:rPr lang="fr" sz="1800" dirty="0">
                <a:solidFill>
                  <a:srgbClr val="FFC000"/>
                </a:solidFill>
                <a:ea typeface="Calibri"/>
              </a:rPr>
              <a:t> ?</a:t>
            </a:r>
            <a:endParaRPr lang="en-JM" sz="1800" dirty="0">
              <a:solidFill>
                <a:srgbClr val="FFC000"/>
              </a:solidFill>
              <a:ea typeface="Calibri"/>
            </a:endParaRPr>
          </a:p>
          <a:p>
            <a:pPr marL="0" indent="0" rtl="0">
              <a:spcBef>
                <a:spcPts val="0"/>
              </a:spcBef>
              <a:buNone/>
              <a:defRPr/>
            </a:pPr>
            <a:r>
              <a:rPr lang="fr" sz="1800" dirty="0">
                <a:solidFill>
                  <a:schemeClr val="bg1"/>
                </a:solidFill>
                <a:ea typeface="Calibri"/>
              </a:rPr>
              <a:t> </a:t>
            </a:r>
          </a:p>
          <a:p>
            <a:pPr marL="0" indent="0" rtl="0">
              <a:spcBef>
                <a:spcPts val="0"/>
              </a:spcBef>
              <a:buNone/>
              <a:defRPr/>
            </a:pPr>
            <a:endParaRPr lang="en-US" sz="1800" dirty="0">
              <a:solidFill>
                <a:schemeClr val="bg1"/>
              </a:solidFill>
              <a:ea typeface="Calibri"/>
            </a:endParaRPr>
          </a:p>
        </p:txBody>
      </p:sp>
      <p:pic>
        <p:nvPicPr>
          <p:cNvPr id="19" name="Picture 18">
            <a:extLst>
              <a:ext uri="{FF2B5EF4-FFF2-40B4-BE49-F238E27FC236}">
                <a16:creationId xmlns:a16="http://schemas.microsoft.com/office/drawing/2014/main" xmlns="" id="{BBDE7F61-B7DE-4EBC-B6C8-1207F096D6B6}"/>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9448800" y="3533716"/>
            <a:ext cx="2743200" cy="3324284"/>
          </a:xfrm>
          <a:prstGeom prst="rect">
            <a:avLst/>
          </a:prstGeom>
        </p:spPr>
      </p:pic>
      <p:sp>
        <p:nvSpPr>
          <p:cNvPr id="5" name="Rectangle 4">
            <a:extLst>
              <a:ext uri="{FF2B5EF4-FFF2-40B4-BE49-F238E27FC236}">
                <a16:creationId xmlns:a16="http://schemas.microsoft.com/office/drawing/2014/main" xmlns="" id="{66E65E1A-658B-4D95-BF9B-8CAFB64DF27F}"/>
              </a:ext>
            </a:extLst>
          </p:cNvPr>
          <p:cNvSpPr/>
          <p:nvPr/>
        </p:nvSpPr>
        <p:spPr>
          <a:xfrm>
            <a:off x="1689100" y="690747"/>
            <a:ext cx="939800" cy="508000"/>
          </a:xfrm>
          <a:prstGeom prst="rect">
            <a:avLst/>
          </a:prstGeom>
          <a:noFill/>
          <a:ln>
            <a:solidFill>
              <a:srgbClr val="92D050"/>
            </a:solidFill>
          </a:ln>
          <a:effectLst>
            <a:glow rad="101600">
              <a:srgbClr val="92D05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7" name="Rectangle 6">
            <a:extLst>
              <a:ext uri="{FF2B5EF4-FFF2-40B4-BE49-F238E27FC236}">
                <a16:creationId xmlns:a16="http://schemas.microsoft.com/office/drawing/2014/main" xmlns="" id="{EF19223E-541C-40E3-BD88-51F48B5CD1F2}"/>
              </a:ext>
            </a:extLst>
          </p:cNvPr>
          <p:cNvSpPr/>
          <p:nvPr/>
        </p:nvSpPr>
        <p:spPr>
          <a:xfrm>
            <a:off x="154793" y="1278039"/>
            <a:ext cx="3251347" cy="512957"/>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2996929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Slide Number Placeholder 5"/>
          <p:cNvSpPr>
            <a:spLocks noGrp="1"/>
          </p:cNvSpPr>
          <p:nvPr>
            <p:ph type="sldNum" sz="quarter" idx="13"/>
          </p:nvPr>
        </p:nvSpPr>
        <p:spPr>
          <a:solidFill>
            <a:srgbClr val="00B0F0"/>
          </a:solidFill>
        </p:spPr>
        <p:txBody>
          <a:bodyPr rtlCol="0"/>
          <a:lstStyle/>
          <a:p>
            <a:pPr rtl="0"/>
            <a:fld id="{2760AF0F-E753-4DD9-B8E5-577C039A067C}" type="slidenum">
              <a:rPr lang="en-JM" smtClean="0"/>
              <a:pPr/>
              <a:t>9</a:t>
            </a:fld>
            <a:endParaRPr lang="en-JM" dirty="0"/>
          </a:p>
        </p:txBody>
      </p:sp>
      <p:sp>
        <p:nvSpPr>
          <p:cNvPr id="9" name="Text Placeholder 1"/>
          <p:cNvSpPr txBox="1">
            <a:spLocks/>
          </p:cNvSpPr>
          <p:nvPr/>
        </p:nvSpPr>
        <p:spPr>
          <a:xfrm>
            <a:off x="5410200" y="1513131"/>
            <a:ext cx="2495550" cy="1039569"/>
          </a:xfrm>
          <a:prstGeom prst="rect">
            <a:avLst/>
          </a:prstGeom>
          <a:solidFill>
            <a:schemeClr val="accent6"/>
          </a:solidFill>
          <a:ln>
            <a:solidFill>
              <a:srgbClr val="002060"/>
            </a:solidFill>
          </a:ln>
          <a:effectLst>
            <a:outerShdw blurRad="40000" dist="20000" dir="5400000" rotWithShape="0">
              <a:schemeClr val="tx1">
                <a:alpha val="38000"/>
              </a:schemeClr>
            </a:outerShdw>
          </a:effectLst>
        </p:spPr>
        <p:style>
          <a:lnRef idx="3">
            <a:schemeClr val="lt1"/>
          </a:lnRef>
          <a:fillRef idx="1">
            <a:schemeClr val="accent3"/>
          </a:fillRef>
          <a:effectRef idx="1">
            <a:schemeClr val="accent3"/>
          </a:effectRef>
          <a:fontRef idx="minor">
            <a:schemeClr val="lt1"/>
          </a:fontRef>
        </p:style>
        <p:txBody>
          <a:bodyPr lIns="121891" tIns="60945" rIns="121891" bIns="60945" rtlCol="0" anchor="t">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spcBef>
                <a:spcPts val="0"/>
              </a:spcBef>
              <a:buNone/>
              <a:defRPr/>
            </a:pPr>
            <a:r>
              <a:rPr lang="fr" sz="1800">
                <a:solidFill>
                  <a:schemeClr val="bg1"/>
                </a:solidFill>
                <a:ea typeface="Calibri"/>
              </a:rPr>
              <a:t>Le trait noir figurant sur le graphique représente la date actuelle.</a:t>
            </a:r>
            <a:endParaRPr lang="en-JM" sz="1800" dirty="0">
              <a:solidFill>
                <a:schemeClr val="bg1"/>
              </a:solidFill>
              <a:ea typeface="Calibri"/>
            </a:endParaRPr>
          </a:p>
        </p:txBody>
      </p:sp>
      <p:pic>
        <p:nvPicPr>
          <p:cNvPr id="19" name="Picture 18">
            <a:extLst>
              <a:ext uri="{FF2B5EF4-FFF2-40B4-BE49-F238E27FC236}">
                <a16:creationId xmlns:a16="http://schemas.microsoft.com/office/drawing/2014/main" xmlns="" id="{BBDE7F61-B7DE-4EBC-B6C8-1207F096D6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9244"/>
          <a:stretch/>
        </p:blipFill>
        <p:spPr>
          <a:xfrm>
            <a:off x="8742556" y="2771738"/>
            <a:ext cx="3331088" cy="3260761"/>
          </a:xfrm>
          <a:prstGeom prst="rect">
            <a:avLst/>
          </a:prstGeom>
        </p:spPr>
      </p:pic>
      <p:cxnSp>
        <p:nvCxnSpPr>
          <p:cNvPr id="24" name="Straight Arrow Connector 23">
            <a:extLst>
              <a:ext uri="{FF2B5EF4-FFF2-40B4-BE49-F238E27FC236}">
                <a16:creationId xmlns:a16="http://schemas.microsoft.com/office/drawing/2014/main" xmlns="" id="{B4736E20-DB58-4A23-A95A-A8E5934AA2D1}"/>
              </a:ext>
            </a:extLst>
          </p:cNvPr>
          <p:cNvCxnSpPr>
            <a:cxnSpLocks/>
            <a:stCxn id="9" idx="1"/>
          </p:cNvCxnSpPr>
          <p:nvPr/>
        </p:nvCxnSpPr>
        <p:spPr>
          <a:xfrm flipH="1">
            <a:off x="3365500" y="2032916"/>
            <a:ext cx="2044700" cy="7864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xmlns="" id="{19069583-1A83-4F0B-AB81-035370E90A9D}"/>
              </a:ext>
            </a:extLst>
          </p:cNvPr>
          <p:cNvSpPr/>
          <p:nvPr/>
        </p:nvSpPr>
        <p:spPr>
          <a:xfrm>
            <a:off x="1689100" y="690747"/>
            <a:ext cx="939800" cy="508000"/>
          </a:xfrm>
          <a:prstGeom prst="rect">
            <a:avLst/>
          </a:prstGeom>
          <a:noFill/>
          <a:ln>
            <a:solidFill>
              <a:srgbClr val="92D050"/>
            </a:solidFill>
          </a:ln>
          <a:effectLst>
            <a:glow rad="101600">
              <a:srgbClr val="92D05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7" name="Rectangle 6">
            <a:extLst>
              <a:ext uri="{FF2B5EF4-FFF2-40B4-BE49-F238E27FC236}">
                <a16:creationId xmlns:a16="http://schemas.microsoft.com/office/drawing/2014/main" xmlns="" id="{9CF82B13-6D0C-4C94-A31B-F5F31C470B85}"/>
              </a:ext>
            </a:extLst>
          </p:cNvPr>
          <p:cNvSpPr/>
          <p:nvPr/>
        </p:nvSpPr>
        <p:spPr>
          <a:xfrm>
            <a:off x="154793" y="1278039"/>
            <a:ext cx="3251347" cy="512957"/>
          </a:xfrm>
          <a:prstGeom prst="rect">
            <a:avLst/>
          </a:prstGeom>
          <a:solidFill>
            <a:schemeClr val="bg1"/>
          </a:solidFill>
          <a:ln>
            <a:noFill/>
          </a:ln>
          <a:effectLst>
            <a:softEdge rad="31750"/>
          </a:effectLst>
        </p:spPr>
        <p:style>
          <a:lnRef idx="1">
            <a:schemeClr val="accent4"/>
          </a:lnRef>
          <a:fillRef idx="3">
            <a:schemeClr val="accent4"/>
          </a:fillRef>
          <a:effectRef idx="2">
            <a:schemeClr val="accent4"/>
          </a:effectRef>
          <a:fontRef idx="minor">
            <a:schemeClr val="lt1"/>
          </a:fontRef>
        </p:style>
        <p:txBody>
          <a:bodyPr rtlCol="0" anchor="ctr"/>
          <a:lstStyle/>
          <a:p>
            <a:pPr algn="ctr" rtl="0"/>
            <a:endParaRPr lang="en-US"/>
          </a:p>
        </p:txBody>
      </p:sp>
    </p:spTree>
    <p:custDataLst>
      <p:tags r:id="rId1"/>
    </p:custDataLst>
    <p:extLst>
      <p:ext uri="{BB962C8B-B14F-4D97-AF65-F5344CB8AC3E}">
        <p14:creationId xmlns:p14="http://schemas.microsoft.com/office/powerpoint/2010/main" val="422540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BADGE" val="PJ8XSBgf"/>
  <p:tag name="ARTICULATE_DESIGN_ID_VELOCITY" val="FJ6HiMj9"/>
  <p:tag name="ARTICULATE_USED_PAGE_ORIENTATION" val="1"/>
  <p:tag name="ARTICULATE_USED_PAGE_SIZE" val="7"/>
  <p:tag name="ARTICULATE_REFERENCE_ID" val="e186498d-d410-4241-9775-3387468b9ba4"/>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2494248-\\danafile02\ccmail\projects, workgroups\2014-2017 omp rolling plan\ups - viva (visibility for vaccines)\4 comms &amp; training materials\video\training videos\instructional_scripting\scenario-based training_storyboards\17_12_10 scenariodevelopment_copy4t.pptx"/>
  <p:tag name="ARTICULATE_PRESENTER_VERSION" val="8"/>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501"/>
  <p:tag name="ARTICULATE_USED_LAYOUT" val="3"/>
  <p:tag name="ARTICULATE_NAV_LEVEL" val="1"/>
  <p:tag name="ARTICULATE_TOC_EXPANDED" val="True"/>
  <p:tag name="ARTICULATE_SLIDE_PRESENTER_GUID" val="b01d45b5-c817-4073-9fdc-6a92ccf9f6dd"/>
  <p:tag name="ARTICULATE_SLIDE_PAUSE" val="0"/>
  <p:tag name="ARTICULATE_HIDE_SLIDE" val="0"/>
  <p:tag name="ARTICULATE_PLAYER_CONTROL_PREVIOUS" val="True"/>
  <p:tag name="ARTICULATE_PLAYER_CONTROL_NEXT" val="True"/>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500"/>
  <p:tag name="ARTICULATE_USED_LAYOUT" val="3"/>
  <p:tag name="ARTICULATE_NAV_LEVEL" val="2"/>
  <p:tag name="ARTICULATE_TOC_EXPANDED" val="True"/>
  <p:tag name="ARTICULATE_SLIDE_PRESENTER_GUID" val="b01d45b5-c817-4073-9fdc-6a92ccf9f6dd"/>
  <p:tag name="ARTICULATE_SLIDE_PAUSE" val="0"/>
  <p:tag name="ARTICULATE_HIDE_SLIDE" val="0"/>
  <p:tag name="ARTICULATE_PLAYER_CONTROL_PREVIOUS" val="True"/>
  <p:tag name="ARTICULATE_PLAYER_CONTROL_NEXT" val="True"/>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TITLE_TAG" val="Welcome to VIVA Country"/>
  <p:tag name="ARTICULATE_NAV_LEVEL" val="1"/>
  <p:tag name="ARTICULATE_TOC_EXPANDED" val="True"/>
  <p:tag name="ARTICULATE_SLIDE_PRESENTER_GUID" val="b01d45b5-c817-4073-9fdc-6a92ccf9f6dd"/>
  <p:tag name="ARTICULATE_SLIDE_PAUSE" val="0"/>
  <p:tag name="ARTICULATE_HIDE_SLIDE" val="0"/>
  <p:tag name="ARTICULATE_PLAYER_CONTROL_PREVIOUS" val="True"/>
  <p:tag name="ARTICULATE_PLAYER_CONTROL_NEXT" val="Tru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500"/>
  <p:tag name="ARTICULATE_USED_LAYOUT" val="3"/>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D" val="452"/>
  <p:tag name="ARTICULATE_USED_LAYOUT" val="10"/>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UDIO_ID" val="500"/>
  <p:tag name="ARTICULATE_USED_LAYOUT" val="3"/>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UDIO_ID" val="470"/>
  <p:tag name="ARTICULATE_USED_LAYOUT" val="10"/>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UDIO_ID" val="447"/>
  <p:tag name="ARTICULATE_USED_LAYOUT" val="7"/>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UDIO_ID" val="446"/>
  <p:tag name="ARTICULATE_USED_LAYOUT" val="11"/>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UDIO_ID" val="430"/>
  <p:tag name="ARTICULATE_USED_LAYOUT" val="2"/>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UDIO_ID" val="470"/>
  <p:tag name="ARTICULATE_USED_LAYOUT" val="10"/>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UDIO_ID" val="470"/>
  <p:tag name="ARTICULATE_USED_LAYOUT" val="10"/>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UDIO_ID" val="470"/>
  <p:tag name="ARTICULATE_USED_LAYOUT" val="10"/>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UDIO_ID" val="445"/>
  <p:tag name="ARTICULATE_USED_LAYOUT" val="6"/>
  <p:tag name="ARTICULATE_NAV_LEVEL" val="3"/>
  <p:tag name="ARTICULATE_TOC_EXPANDED" val="True"/>
  <p:tag name="ARTICULATE_SLIDE_PRESENTER_GUID" val="b01d45b5-c817-4073-9fdc-6a92ccf9f6dd"/>
  <p:tag name="ARTICULATE_SLIDE_PAUSE" val="0"/>
  <p:tag name="ARTICULATE_HIDE_SLIDE" val="1"/>
  <p:tag name="ARTICULATE_PLAYER_CONTROL_PREVIOUS" val="True"/>
  <p:tag name="ARTICULATE_PLAYER_CONTROL_NEXT" val="True"/>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elocity">
  <a:themeElements>
    <a:clrScheme name="Momentum">
      <a:dk1>
        <a:sysClr val="windowText" lastClr="000000"/>
      </a:dk1>
      <a:lt1>
        <a:sysClr val="window" lastClr="FFFFFF"/>
      </a:lt1>
      <a:dk2>
        <a:srgbClr val="242E37"/>
      </a:dk2>
      <a:lt2>
        <a:srgbClr val="F2F2F2"/>
      </a:lt2>
      <a:accent1>
        <a:srgbClr val="ED3645"/>
      </a:accent1>
      <a:accent2>
        <a:srgbClr val="313E4A"/>
      </a:accent2>
      <a:accent3>
        <a:srgbClr val="7BBBE0"/>
      </a:accent3>
      <a:accent4>
        <a:srgbClr val="D9D9D9"/>
      </a:accent4>
      <a:accent5>
        <a:srgbClr val="A5A5A5"/>
      </a:accent5>
      <a:accent6>
        <a:srgbClr val="262626"/>
      </a:accent6>
      <a:hlink>
        <a:srgbClr val="FFFFFF"/>
      </a:hlink>
      <a:folHlink>
        <a:srgbClr val="00B0F0"/>
      </a:folHlink>
    </a:clrScheme>
    <a:fontScheme name="Momentum">
      <a:majorFont>
        <a:latin typeface="Titillium Web"/>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891" tIns="60945" rIns="121891" bIns="60945">
        <a:noAutofit/>
      </a:bodyPr>
      <a:lstStyle>
        <a:defPPr marL="0" indent="0">
          <a:spcBef>
            <a:spcPts val="0"/>
          </a:spcBef>
          <a:buNone/>
          <a:defRPr sz="2099" dirty="0">
            <a:solidFill>
              <a:schemeClr val="tx2"/>
            </a:solidFill>
            <a:cs typeface="Calibri"/>
          </a:defRPr>
        </a:defPPr>
      </a:lstStyle>
    </a:txDef>
  </a:objectDefaults>
  <a:extraClrSchemeLst/>
</a:theme>
</file>

<file path=ppt/theme/theme2.xml><?xml version="1.0" encoding="utf-8"?>
<a:theme xmlns:a="http://schemas.openxmlformats.org/drawingml/2006/main" name="Fractal">
  <a:themeElements>
    <a:clrScheme name="Fractal">
      <a:dk1>
        <a:srgbClr val="000000"/>
      </a:dk1>
      <a:lt1>
        <a:sysClr val="window" lastClr="FFFFFF"/>
      </a:lt1>
      <a:dk2>
        <a:srgbClr val="8B8B8B"/>
      </a:dk2>
      <a:lt2>
        <a:srgbClr val="F2F2F2"/>
      </a:lt2>
      <a:accent1>
        <a:srgbClr val="FFC000"/>
      </a:accent1>
      <a:accent2>
        <a:srgbClr val="0E0E0E"/>
      </a:accent2>
      <a:accent3>
        <a:srgbClr val="656565"/>
      </a:accent3>
      <a:accent4>
        <a:srgbClr val="212121"/>
      </a:accent4>
      <a:accent5>
        <a:srgbClr val="FD8808"/>
      </a:accent5>
      <a:accent6>
        <a:srgbClr val="FECA25"/>
      </a:accent6>
      <a:hlink>
        <a:srgbClr val="461EA8"/>
      </a:hlink>
      <a:folHlink>
        <a:srgbClr val="00B0F0"/>
      </a:folHlink>
    </a:clrScheme>
    <a:fontScheme name="Fractal">
      <a:majorFont>
        <a:latin typeface="Roboto Mediu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1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ontentPassPackage>
  <PackageId>Template-00003-PPT</PackageId>
</ContentPassPackage>
</file>

<file path=customXml/item2.xml><?xml version="1.0" encoding="utf-8"?>
<ContentPassPackage>
  <PackageId>Template-00005-PPT</PackageId>
</ContentPassPackage>
</file>

<file path=customXml/itemProps1.xml><?xml version="1.0" encoding="utf-8"?>
<ds:datastoreItem xmlns:ds="http://schemas.openxmlformats.org/officeDocument/2006/customXml" ds:itemID="{E5B1A6CF-D42A-4084-B5A9-01F9184421BC}">
  <ds:schemaRefs/>
</ds:datastoreItem>
</file>

<file path=customXml/itemProps2.xml><?xml version="1.0" encoding="utf-8"?>
<ds:datastoreItem xmlns:ds="http://schemas.openxmlformats.org/officeDocument/2006/customXml" ds:itemID="{A8F777E0-5BEC-402B-BBE1-7E6673B84DBA}">
  <ds:schemaRefs/>
</ds:datastoreItem>
</file>

<file path=docProps/app.xml><?xml version="1.0" encoding="utf-8"?>
<Properties xmlns="http://schemas.openxmlformats.org/officeDocument/2006/extended-properties" xmlns:vt="http://schemas.openxmlformats.org/officeDocument/2006/docPropsVTypes">
  <Template/>
  <TotalTime>2038</TotalTime>
  <Words>1277</Words>
  <Application>Microsoft Office PowerPoint</Application>
  <PresentationFormat>Widescreen</PresentationFormat>
  <Paragraphs>316</Paragraphs>
  <Slides>37</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Calibri</vt:lpstr>
      <vt:lpstr>Roboto Medium</vt:lpstr>
      <vt:lpstr>Titillium Web</vt:lpstr>
      <vt:lpstr>Titillium WebLight</vt:lpstr>
      <vt:lpstr>Titillium WebRegular</vt:lpstr>
      <vt:lpstr>Titillium WebSemiBold</vt:lpstr>
      <vt:lpstr>Wingdings</vt:lpstr>
      <vt:lpstr>Velocity</vt:lpstr>
      <vt:lpstr>Fractal</vt:lpstr>
      <vt:lpstr>Scénarios ViVa</vt:lpstr>
      <vt:lpstr>NIVEAU DU STOCK DE VACCINS : AUCUNE ALERTE DÉTECTÉE</vt:lpstr>
      <vt:lpstr>ViVa Country</vt:lpstr>
      <vt:lpstr>Ministère de la santé</vt:lpstr>
      <vt:lpstr>Ministère de la santé</vt:lpstr>
      <vt:lpstr>Entrepôt national de vaccins</vt:lpstr>
      <vt:lpstr>ALERTES VERTES dans ViVa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période d’alerte </vt:lpstr>
      <vt:lpstr>ALERTES VERTES  dans ViVa</vt:lpstr>
      <vt:lpstr>Suivre le pipeline pour anticiper d’éventuels problèmes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Suivre la commande prévue</vt:lpstr>
      <vt:lpstr>PowerPoint Presentation</vt:lpstr>
      <vt:lpstr>PowerPoint Presentation</vt:lpstr>
      <vt:lpstr>PowerPoint Presentation</vt:lpstr>
      <vt:lpstr>Bonne nouvelle !</vt:lpstr>
      <vt:lpstr>Synthèse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Scenarios in ViVa</dc:title>
  <dc:creator>Candice Sankarsingh</dc:creator>
  <cp:lastModifiedBy>SA</cp:lastModifiedBy>
  <cp:revision>381</cp:revision>
  <cp:lastPrinted>2017-12-13T19:10:59Z</cp:lastPrinted>
  <dcterms:created xsi:type="dcterms:W3CDTF">2017-11-15T07:43:56Z</dcterms:created>
  <dcterms:modified xsi:type="dcterms:W3CDTF">2018-03-08T12:32:03Z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8534AEC8-5361-4D8D-AC6F-029610A553AC</vt:lpwstr>
  </property>
  <property fmtid="{D5CDD505-2E9C-101B-9397-08002B2CF9AE}" pid="6" name="ArticulateProjectFull">
    <vt:lpwstr>Q:\Projects, workgroups\2014-2017 OMP Rolling Plan\UPS - ViVa (Visibility for Vaccines)\4 Comms &amp; Training Materials\Video\Training videos\Instructional_Scripting\Scenario-based Training_Storyboards\Storyboard_PPTs\Scenario_NormalStockSituation.ppta</vt:lpwstr>
  </property>
</Properties>
</file>